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
  </p:notesMasterIdLst>
  <p:sldIdLst>
    <p:sldId id="261" r:id="rId5"/>
    <p:sldId id="265" r:id="rId6"/>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F302BA-49DA-1BC6-B096-0B1773EFD275}" v="667" dt="2023-09-19T21:05:18.453"/>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266"/>
    <p:restoredTop sz="94624"/>
  </p:normalViewPr>
  <p:slideViewPr>
    <p:cSldViewPr snapToGrid="0">
      <p:cViewPr varScale="1">
        <p:scale>
          <a:sx n="106" d="100"/>
          <a:sy n="106" d="100"/>
        </p:scale>
        <p:origin x="24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ndra Marina Montejo Campillo" userId="S::smontejo@eafit.edu.co::261676df-1981-4b05-b29e-30efebc5fce6" providerId="AD" clId="Web-{74F302BA-49DA-1BC6-B096-0B1773EFD275}"/>
    <pc:docChg chg="modSld">
      <pc:chgData name="Sandra Marina Montejo Campillo" userId="S::smontejo@eafit.edu.co::261676df-1981-4b05-b29e-30efebc5fce6" providerId="AD" clId="Web-{74F302BA-49DA-1BC6-B096-0B1773EFD275}" dt="2023-09-19T21:05:18.453" v="668"/>
      <pc:docMkLst>
        <pc:docMk/>
      </pc:docMkLst>
      <pc:sldChg chg="modSp">
        <pc:chgData name="Sandra Marina Montejo Campillo" userId="S::smontejo@eafit.edu.co::261676df-1981-4b05-b29e-30efebc5fce6" providerId="AD" clId="Web-{74F302BA-49DA-1BC6-B096-0B1773EFD275}" dt="2023-09-19T21:05:18.453" v="668"/>
        <pc:sldMkLst>
          <pc:docMk/>
          <pc:sldMk cId="3434973277" sldId="265"/>
        </pc:sldMkLst>
        <pc:graphicFrameChg chg="mod modGraphic">
          <ac:chgData name="Sandra Marina Montejo Campillo" userId="S::smontejo@eafit.edu.co::261676df-1981-4b05-b29e-30efebc5fce6" providerId="AD" clId="Web-{74F302BA-49DA-1BC6-B096-0B1773EFD275}" dt="2023-09-19T21:05:18.453" v="668"/>
          <ac:graphicFrameMkLst>
            <pc:docMk/>
            <pc:sldMk cId="3434973277" sldId="265"/>
            <ac:graphicFrameMk id="2" creationId="{ECA20073-1C73-104A-BE70-DAA208FFDFFC}"/>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E3B5F8-166B-334D-A35F-FEF778C41358}" type="datetimeFigureOut">
              <a:rPr lang="es-CO" smtClean="0"/>
              <a:t>19/09/2023</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es-ES"/>
              <a:t>Editar los estilos de texto del patrón
Segundo nivel
Tercer nivel
Cuarto nivel
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35577F-1070-8349-BDCB-21A89083BF9F}" type="slidenum">
              <a:rPr lang="es-CO" smtClean="0"/>
              <a:t>‹Nº›</a:t>
            </a:fld>
            <a:endParaRPr lang="es-CO"/>
          </a:p>
        </p:txBody>
      </p:sp>
    </p:spTree>
    <p:extLst>
      <p:ext uri="{BB962C8B-B14F-4D97-AF65-F5344CB8AC3E}">
        <p14:creationId xmlns:p14="http://schemas.microsoft.com/office/powerpoint/2010/main" val="1235699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5"/>
          </p:nvPr>
        </p:nvSpPr>
        <p:spPr/>
        <p:txBody>
          <a:bodyPr/>
          <a:lstStyle/>
          <a:p>
            <a:fld id="{48852C91-D41C-6444-8613-8E992410C41E}" type="slidenum">
              <a:rPr lang="es-ES_tradnl" smtClean="0"/>
              <a:t>1</a:t>
            </a:fld>
            <a:endParaRPr lang="es-ES_tradnl"/>
          </a:p>
        </p:txBody>
      </p:sp>
    </p:spTree>
    <p:extLst>
      <p:ext uri="{BB962C8B-B14F-4D97-AF65-F5344CB8AC3E}">
        <p14:creationId xmlns:p14="http://schemas.microsoft.com/office/powerpoint/2010/main" val="12241772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12803489-8811-1C1E-1D37-292E9D8B7DE1}"/>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9" name="Imagen 8">
            <a:extLst>
              <a:ext uri="{FF2B5EF4-FFF2-40B4-BE49-F238E27FC236}">
                <a16:creationId xmlns:a16="http://schemas.microsoft.com/office/drawing/2014/main" id="{336A49D3-E933-032D-DBF6-965EC8B41056}"/>
              </a:ext>
            </a:extLst>
          </p:cNvPr>
          <p:cNvPicPr>
            <a:picLocks noChangeAspect="1"/>
          </p:cNvPicPr>
          <p:nvPr userDrawn="1"/>
        </p:nvPicPr>
        <p:blipFill rotWithShape="1">
          <a:blip r:embed="rId2"/>
          <a:srcRect l="5523" t="9145" r="15275"/>
          <a:stretch/>
        </p:blipFill>
        <p:spPr>
          <a:xfrm>
            <a:off x="6464595" y="0"/>
            <a:ext cx="5727405" cy="6674210"/>
          </a:xfrm>
          <a:prstGeom prst="rect">
            <a:avLst/>
          </a:prstGeom>
        </p:spPr>
      </p:pic>
      <p:sp>
        <p:nvSpPr>
          <p:cNvPr id="102" name="Título 1">
            <a:extLst>
              <a:ext uri="{FF2B5EF4-FFF2-40B4-BE49-F238E27FC236}">
                <a16:creationId xmlns:a16="http://schemas.microsoft.com/office/drawing/2014/main" id="{0493D9C9-498C-4C78-4B6F-A0C318E7A753}"/>
              </a:ext>
            </a:extLst>
          </p:cNvPr>
          <p:cNvSpPr>
            <a:spLocks noGrp="1"/>
          </p:cNvSpPr>
          <p:nvPr>
            <p:ph type="ctrTitle"/>
          </p:nvPr>
        </p:nvSpPr>
        <p:spPr>
          <a:xfrm>
            <a:off x="1231901" y="2432052"/>
            <a:ext cx="5232694" cy="1962145"/>
          </a:xfrm>
        </p:spPr>
        <p:txBody>
          <a:bodyPr anchor="b">
            <a:normAutofit/>
          </a:bodyPr>
          <a:lstStyle>
            <a:lvl1pPr algn="l">
              <a:defRPr sz="4400" b="1" i="0">
                <a:solidFill>
                  <a:schemeClr val="bg1"/>
                </a:solidFill>
                <a:latin typeface="Roboto" panose="02000000000000000000" pitchFamily="2" charset="0"/>
                <a:ea typeface="Roboto" panose="02000000000000000000" pitchFamily="2" charset="0"/>
              </a:defRPr>
            </a:lvl1pPr>
          </a:lstStyle>
          <a:p>
            <a:r>
              <a:rPr lang="es-MX"/>
              <a:t>Haz clic para modificar el estilo de título del patrón</a:t>
            </a:r>
            <a:endParaRPr lang="es-ES_tradnl"/>
          </a:p>
        </p:txBody>
      </p:sp>
      <p:sp>
        <p:nvSpPr>
          <p:cNvPr id="103" name="Marcador de texto 4">
            <a:extLst>
              <a:ext uri="{FF2B5EF4-FFF2-40B4-BE49-F238E27FC236}">
                <a16:creationId xmlns:a16="http://schemas.microsoft.com/office/drawing/2014/main" id="{D81BE51E-7FF1-0D8B-BD70-0BCD4D28CE29}"/>
              </a:ext>
            </a:extLst>
          </p:cNvPr>
          <p:cNvSpPr>
            <a:spLocks noGrp="1"/>
          </p:cNvSpPr>
          <p:nvPr>
            <p:ph type="body" sz="quarter" idx="10"/>
          </p:nvPr>
        </p:nvSpPr>
        <p:spPr>
          <a:xfrm>
            <a:off x="1231901" y="4583335"/>
            <a:ext cx="5232694" cy="922859"/>
          </a:xfrm>
        </p:spPr>
        <p:txBody>
          <a:bodyPr/>
          <a:lstStyle>
            <a:lvl1pPr marL="0" indent="0">
              <a:buFontTx/>
              <a:buNone/>
              <a:defRPr b="0" i="0">
                <a:solidFill>
                  <a:schemeClr val="bg1"/>
                </a:solidFill>
                <a:latin typeface="Calibri Light" panose="020F0302020204030204" pitchFamily="34" charset="0"/>
                <a:cs typeface="Calibri Light" panose="020F0302020204030204" pitchFamily="34" charset="0"/>
              </a:defRPr>
            </a:lvl1pPr>
            <a:lvl2pPr marL="457200" indent="0">
              <a:buNone/>
              <a:defRPr/>
            </a:lvl2pPr>
          </a:lstStyle>
          <a:p>
            <a:pPr lvl="0"/>
            <a:r>
              <a:rPr lang="es-MX"/>
              <a:t>Haga clic para modificar los estilos de texto del patrón</a:t>
            </a:r>
          </a:p>
        </p:txBody>
      </p:sp>
      <p:pic>
        <p:nvPicPr>
          <p:cNvPr id="3" name="Imagen 2">
            <a:extLst>
              <a:ext uri="{FF2B5EF4-FFF2-40B4-BE49-F238E27FC236}">
                <a16:creationId xmlns:a16="http://schemas.microsoft.com/office/drawing/2014/main" id="{C4DAED14-6349-57E0-52B4-16556EA9E78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31900" y="1511629"/>
            <a:ext cx="1506283" cy="639654"/>
          </a:xfrm>
          <a:prstGeom prst="rect">
            <a:avLst/>
          </a:prstGeom>
        </p:spPr>
      </p:pic>
      <p:sp>
        <p:nvSpPr>
          <p:cNvPr id="4" name="Rectángulo 3">
            <a:extLst>
              <a:ext uri="{FF2B5EF4-FFF2-40B4-BE49-F238E27FC236}">
                <a16:creationId xmlns:a16="http://schemas.microsoft.com/office/drawing/2014/main" id="{ACF51123-857D-AFD5-24BC-D88941CE205C}"/>
              </a:ext>
            </a:extLst>
          </p:cNvPr>
          <p:cNvSpPr/>
          <p:nvPr userDrawn="1"/>
        </p:nvSpPr>
        <p:spPr>
          <a:xfrm>
            <a:off x="0" y="6130273"/>
            <a:ext cx="8448969" cy="365762"/>
          </a:xfrm>
          <a:prstGeom prst="rect">
            <a:avLst/>
          </a:prstGeom>
          <a:solidFill>
            <a:srgbClr val="F8D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 name="Rectángulo 4">
            <a:extLst>
              <a:ext uri="{FF2B5EF4-FFF2-40B4-BE49-F238E27FC236}">
                <a16:creationId xmlns:a16="http://schemas.microsoft.com/office/drawing/2014/main" id="{948F668C-765B-2735-78FE-76441635E591}"/>
              </a:ext>
            </a:extLst>
          </p:cNvPr>
          <p:cNvSpPr/>
          <p:nvPr userDrawn="1"/>
        </p:nvSpPr>
        <p:spPr>
          <a:xfrm>
            <a:off x="0" y="5765963"/>
            <a:ext cx="7646126" cy="365762"/>
          </a:xfrm>
          <a:prstGeom prst="rect">
            <a:avLst/>
          </a:prstGeom>
          <a:solidFill>
            <a:srgbClr val="FF8F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7" name="Rectángulo 6">
            <a:extLst>
              <a:ext uri="{FF2B5EF4-FFF2-40B4-BE49-F238E27FC236}">
                <a16:creationId xmlns:a16="http://schemas.microsoft.com/office/drawing/2014/main" id="{CEBA160B-486D-DC73-5EC1-713EBB86B95F}"/>
              </a:ext>
            </a:extLst>
          </p:cNvPr>
          <p:cNvSpPr/>
          <p:nvPr userDrawn="1"/>
        </p:nvSpPr>
        <p:spPr>
          <a:xfrm>
            <a:off x="0" y="6491329"/>
            <a:ext cx="12192000" cy="3657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2301577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Diapositiva de título">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7E18F719-44D8-8E51-4510-A9A751740DF5}"/>
              </a:ext>
            </a:extLst>
          </p:cNvPr>
          <p:cNvSpPr/>
          <p:nvPr userDrawn="1"/>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02" name="Título 1">
            <a:extLst>
              <a:ext uri="{FF2B5EF4-FFF2-40B4-BE49-F238E27FC236}">
                <a16:creationId xmlns:a16="http://schemas.microsoft.com/office/drawing/2014/main" id="{0493D9C9-498C-4C78-4B6F-A0C318E7A753}"/>
              </a:ext>
            </a:extLst>
          </p:cNvPr>
          <p:cNvSpPr>
            <a:spLocks noGrp="1"/>
          </p:cNvSpPr>
          <p:nvPr>
            <p:ph type="ctrTitle"/>
          </p:nvPr>
        </p:nvSpPr>
        <p:spPr>
          <a:xfrm>
            <a:off x="6095999" y="2070847"/>
            <a:ext cx="5118847" cy="2111920"/>
          </a:xfrm>
        </p:spPr>
        <p:txBody>
          <a:bodyPr anchor="b">
            <a:normAutofit/>
          </a:bodyPr>
          <a:lstStyle>
            <a:lvl1pPr algn="l">
              <a:defRPr sz="4400" b="1" i="0">
                <a:solidFill>
                  <a:schemeClr val="tx1">
                    <a:lumMod val="65000"/>
                    <a:lumOff val="35000"/>
                  </a:schemeClr>
                </a:solidFill>
                <a:latin typeface="Roboto" panose="02000000000000000000" pitchFamily="2" charset="0"/>
                <a:ea typeface="Roboto" panose="02000000000000000000" pitchFamily="2" charset="0"/>
              </a:defRPr>
            </a:lvl1pPr>
          </a:lstStyle>
          <a:p>
            <a:r>
              <a:rPr lang="es-MX"/>
              <a:t>Haz clic para modificar el estilo de título del patrón</a:t>
            </a:r>
            <a:endParaRPr lang="es-ES_tradnl"/>
          </a:p>
        </p:txBody>
      </p:sp>
      <p:sp>
        <p:nvSpPr>
          <p:cNvPr id="103" name="Marcador de texto 4">
            <a:extLst>
              <a:ext uri="{FF2B5EF4-FFF2-40B4-BE49-F238E27FC236}">
                <a16:creationId xmlns:a16="http://schemas.microsoft.com/office/drawing/2014/main" id="{D81BE51E-7FF1-0D8B-BD70-0BCD4D28CE29}"/>
              </a:ext>
            </a:extLst>
          </p:cNvPr>
          <p:cNvSpPr>
            <a:spLocks noGrp="1"/>
          </p:cNvSpPr>
          <p:nvPr>
            <p:ph type="body" sz="quarter" idx="10"/>
          </p:nvPr>
        </p:nvSpPr>
        <p:spPr>
          <a:xfrm>
            <a:off x="6096001" y="4345877"/>
            <a:ext cx="5118782" cy="1012891"/>
          </a:xfrm>
        </p:spPr>
        <p:txBody>
          <a:bodyPr/>
          <a:lstStyle>
            <a:lvl1pPr marL="0" indent="0">
              <a:buFontTx/>
              <a:buNone/>
              <a:defRPr b="0" i="0">
                <a:solidFill>
                  <a:schemeClr val="tx1">
                    <a:lumMod val="65000"/>
                    <a:lumOff val="35000"/>
                  </a:schemeClr>
                </a:solidFill>
                <a:latin typeface="Calibri Light" panose="020F0302020204030204" pitchFamily="34" charset="0"/>
                <a:cs typeface="Calibri Light" panose="020F0302020204030204" pitchFamily="34" charset="0"/>
              </a:defRPr>
            </a:lvl1pPr>
            <a:lvl2pPr marL="457200" indent="0">
              <a:buNone/>
              <a:defRPr/>
            </a:lvl2pPr>
          </a:lstStyle>
          <a:p>
            <a:pPr lvl="0"/>
            <a:r>
              <a:rPr lang="es-MX"/>
              <a:t>Haga clic para modificar los estilos de texto del patrón</a:t>
            </a:r>
          </a:p>
        </p:txBody>
      </p:sp>
      <p:pic>
        <p:nvPicPr>
          <p:cNvPr id="6" name="Imagen 5">
            <a:extLst>
              <a:ext uri="{FF2B5EF4-FFF2-40B4-BE49-F238E27FC236}">
                <a16:creationId xmlns:a16="http://schemas.microsoft.com/office/drawing/2014/main" id="{6D34791B-CF65-0476-4E97-E9A596CC3032}"/>
              </a:ext>
            </a:extLst>
          </p:cNvPr>
          <p:cNvPicPr>
            <a:picLocks noChangeAspect="1"/>
          </p:cNvPicPr>
          <p:nvPr userDrawn="1"/>
        </p:nvPicPr>
        <p:blipFill>
          <a:blip r:embed="rId2">
            <a:alphaModFix amt="50000"/>
          </a:blip>
          <a:stretch>
            <a:fillRect/>
          </a:stretch>
        </p:blipFill>
        <p:spPr>
          <a:xfrm>
            <a:off x="10466287" y="522348"/>
            <a:ext cx="977097" cy="372580"/>
          </a:xfrm>
          <a:prstGeom prst="rect">
            <a:avLst/>
          </a:prstGeom>
        </p:spPr>
      </p:pic>
      <p:pic>
        <p:nvPicPr>
          <p:cNvPr id="3" name="Imagen 2">
            <a:extLst>
              <a:ext uri="{FF2B5EF4-FFF2-40B4-BE49-F238E27FC236}">
                <a16:creationId xmlns:a16="http://schemas.microsoft.com/office/drawing/2014/main" id="{562CD3E9-549F-BDA3-54A2-B96338429115}"/>
              </a:ext>
            </a:extLst>
          </p:cNvPr>
          <p:cNvPicPr>
            <a:picLocks noChangeAspect="1"/>
          </p:cNvPicPr>
          <p:nvPr userDrawn="1"/>
        </p:nvPicPr>
        <p:blipFill rotWithShape="1">
          <a:blip r:embed="rId3"/>
          <a:srcRect l="5523" t="9145" r="11173"/>
          <a:stretch/>
        </p:blipFill>
        <p:spPr>
          <a:xfrm flipH="1">
            <a:off x="-1" y="91895"/>
            <a:ext cx="6023987" cy="6674210"/>
          </a:xfrm>
          <a:prstGeom prst="rect">
            <a:avLst/>
          </a:prstGeom>
        </p:spPr>
      </p:pic>
    </p:spTree>
    <p:extLst>
      <p:ext uri="{BB962C8B-B14F-4D97-AF65-F5344CB8AC3E}">
        <p14:creationId xmlns:p14="http://schemas.microsoft.com/office/powerpoint/2010/main" val="194672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Diapositiva de título">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7E18F719-44D8-8E51-4510-A9A751740DF5}"/>
              </a:ext>
            </a:extLst>
          </p:cNvPr>
          <p:cNvSpPr/>
          <p:nvPr userDrawn="1"/>
        </p:nvSpPr>
        <p:spPr>
          <a:xfrm>
            <a:off x="8623006" y="-26126"/>
            <a:ext cx="3600893" cy="68841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02" name="Título 1">
            <a:extLst>
              <a:ext uri="{FF2B5EF4-FFF2-40B4-BE49-F238E27FC236}">
                <a16:creationId xmlns:a16="http://schemas.microsoft.com/office/drawing/2014/main" id="{0493D9C9-498C-4C78-4B6F-A0C318E7A753}"/>
              </a:ext>
            </a:extLst>
          </p:cNvPr>
          <p:cNvSpPr>
            <a:spLocks noGrp="1"/>
          </p:cNvSpPr>
          <p:nvPr>
            <p:ph type="ctrTitle"/>
          </p:nvPr>
        </p:nvSpPr>
        <p:spPr>
          <a:xfrm>
            <a:off x="1201622" y="1610360"/>
            <a:ext cx="6662217" cy="1323286"/>
          </a:xfrm>
        </p:spPr>
        <p:txBody>
          <a:bodyPr anchor="b">
            <a:normAutofit/>
          </a:bodyPr>
          <a:lstStyle>
            <a:lvl1pPr algn="l">
              <a:defRPr sz="2800" b="1" i="0">
                <a:solidFill>
                  <a:schemeClr val="tx1">
                    <a:lumMod val="65000"/>
                    <a:lumOff val="35000"/>
                  </a:schemeClr>
                </a:solidFill>
                <a:latin typeface="Roboto" panose="02000000000000000000" pitchFamily="2" charset="0"/>
                <a:ea typeface="Roboto" panose="02000000000000000000" pitchFamily="2" charset="0"/>
              </a:defRPr>
            </a:lvl1pPr>
          </a:lstStyle>
          <a:p>
            <a:r>
              <a:rPr lang="es-MX"/>
              <a:t>Haz clic para modificar el estilo de título del patrón</a:t>
            </a:r>
            <a:endParaRPr lang="es-ES_tradnl"/>
          </a:p>
        </p:txBody>
      </p:sp>
      <p:sp>
        <p:nvSpPr>
          <p:cNvPr id="103" name="Marcador de texto 4">
            <a:extLst>
              <a:ext uri="{FF2B5EF4-FFF2-40B4-BE49-F238E27FC236}">
                <a16:creationId xmlns:a16="http://schemas.microsoft.com/office/drawing/2014/main" id="{D81BE51E-7FF1-0D8B-BD70-0BCD4D28CE29}"/>
              </a:ext>
            </a:extLst>
          </p:cNvPr>
          <p:cNvSpPr>
            <a:spLocks noGrp="1"/>
          </p:cNvSpPr>
          <p:nvPr>
            <p:ph type="body" sz="quarter" idx="10"/>
          </p:nvPr>
        </p:nvSpPr>
        <p:spPr>
          <a:xfrm>
            <a:off x="1201621" y="3042602"/>
            <a:ext cx="6662217" cy="2587819"/>
          </a:xfrm>
        </p:spPr>
        <p:txBody>
          <a:bodyPr>
            <a:normAutofit/>
          </a:bodyPr>
          <a:lstStyle>
            <a:lvl1pPr marL="0" indent="0">
              <a:buFontTx/>
              <a:buNone/>
              <a:defRPr sz="1800" b="0" i="0">
                <a:solidFill>
                  <a:schemeClr val="tx1">
                    <a:lumMod val="65000"/>
                    <a:lumOff val="35000"/>
                  </a:schemeClr>
                </a:solidFill>
                <a:latin typeface="Calibri Light" panose="020F0302020204030204" pitchFamily="34" charset="0"/>
                <a:cs typeface="Calibri Light" panose="020F0302020204030204" pitchFamily="34" charset="0"/>
              </a:defRPr>
            </a:lvl1pPr>
            <a:lvl2pPr marL="457200" indent="0">
              <a:buNone/>
              <a:defRPr/>
            </a:lvl2pPr>
          </a:lstStyle>
          <a:p>
            <a:pPr lvl="0"/>
            <a:r>
              <a:rPr lang="es-MX"/>
              <a:t>Haga clic para modificar los estilos de texto del patrón</a:t>
            </a:r>
          </a:p>
        </p:txBody>
      </p:sp>
      <p:sp>
        <p:nvSpPr>
          <p:cNvPr id="4" name="Marcador de texto 3">
            <a:extLst>
              <a:ext uri="{FF2B5EF4-FFF2-40B4-BE49-F238E27FC236}">
                <a16:creationId xmlns:a16="http://schemas.microsoft.com/office/drawing/2014/main" id="{5DDA56DB-A909-0CEB-3753-3D40274B3534}"/>
              </a:ext>
            </a:extLst>
          </p:cNvPr>
          <p:cNvSpPr>
            <a:spLocks noGrp="1"/>
          </p:cNvSpPr>
          <p:nvPr>
            <p:ph type="body" sz="quarter" idx="11"/>
          </p:nvPr>
        </p:nvSpPr>
        <p:spPr>
          <a:xfrm>
            <a:off x="9285532" y="2105714"/>
            <a:ext cx="2275840" cy="1323286"/>
          </a:xfrm>
        </p:spPr>
        <p:txBody>
          <a:bodyPr>
            <a:noAutofit/>
          </a:bodyPr>
          <a:lstStyle>
            <a:lvl1pPr marL="0" indent="0" algn="ctr">
              <a:lnSpc>
                <a:spcPct val="100000"/>
              </a:lnSpc>
              <a:buNone/>
              <a:defRPr sz="2000" b="1" i="0">
                <a:solidFill>
                  <a:schemeClr val="bg1"/>
                </a:solidFill>
                <a:latin typeface="Roboto" panose="02000000000000000000" pitchFamily="2" charset="0"/>
                <a:ea typeface="Roboto" panose="02000000000000000000" pitchFamily="2"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s-MX"/>
              <a:t>Haga clic para modificar los estilos de texto del patrón</a:t>
            </a:r>
          </a:p>
        </p:txBody>
      </p:sp>
      <p:sp>
        <p:nvSpPr>
          <p:cNvPr id="6" name="Marcador de texto 5">
            <a:extLst>
              <a:ext uri="{FF2B5EF4-FFF2-40B4-BE49-F238E27FC236}">
                <a16:creationId xmlns:a16="http://schemas.microsoft.com/office/drawing/2014/main" id="{1B530CAE-1738-3B82-550E-135805A94B4C}"/>
              </a:ext>
            </a:extLst>
          </p:cNvPr>
          <p:cNvSpPr>
            <a:spLocks noGrp="1"/>
          </p:cNvSpPr>
          <p:nvPr>
            <p:ph type="body" sz="quarter" idx="12"/>
          </p:nvPr>
        </p:nvSpPr>
        <p:spPr>
          <a:xfrm>
            <a:off x="9285215" y="3538150"/>
            <a:ext cx="2276475" cy="1776981"/>
          </a:xfrm>
        </p:spPr>
        <p:txBody>
          <a:bodyPr>
            <a:normAutofit/>
          </a:bodyPr>
          <a:lstStyle>
            <a:lvl1pPr marL="0" indent="0" algn="ctr">
              <a:lnSpc>
                <a:spcPct val="100000"/>
              </a:lnSpc>
              <a:buNone/>
              <a:defRPr sz="1800" b="0" i="0">
                <a:solidFill>
                  <a:schemeClr val="bg1"/>
                </a:solidFill>
                <a:latin typeface="+mn-lt"/>
                <a:ea typeface="Roboto" panose="02000000000000000000" pitchFamily="2"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s-MX"/>
              <a:t>Haga clic para modificar los estilos de texto del patrón</a:t>
            </a:r>
          </a:p>
        </p:txBody>
      </p:sp>
      <p:sp>
        <p:nvSpPr>
          <p:cNvPr id="7" name="Rectángulo 6">
            <a:extLst>
              <a:ext uri="{FF2B5EF4-FFF2-40B4-BE49-F238E27FC236}">
                <a16:creationId xmlns:a16="http://schemas.microsoft.com/office/drawing/2014/main" id="{668BAE81-8FB1-DF84-4CCD-0E3F0D4D6724}"/>
              </a:ext>
            </a:extLst>
          </p:cNvPr>
          <p:cNvSpPr/>
          <p:nvPr userDrawn="1"/>
        </p:nvSpPr>
        <p:spPr>
          <a:xfrm>
            <a:off x="7701280" y="6461760"/>
            <a:ext cx="4490720" cy="243840"/>
          </a:xfrm>
          <a:prstGeom prst="rect">
            <a:avLst/>
          </a:prstGeom>
          <a:solidFill>
            <a:srgbClr val="F8D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8" name="Rectángulo 7">
            <a:extLst>
              <a:ext uri="{FF2B5EF4-FFF2-40B4-BE49-F238E27FC236}">
                <a16:creationId xmlns:a16="http://schemas.microsoft.com/office/drawing/2014/main" id="{8AABA1C9-AA20-EB5F-CD01-656CED8962E1}"/>
              </a:ext>
            </a:extLst>
          </p:cNvPr>
          <p:cNvSpPr/>
          <p:nvPr userDrawn="1"/>
        </p:nvSpPr>
        <p:spPr>
          <a:xfrm>
            <a:off x="8128000" y="6217920"/>
            <a:ext cx="4064000" cy="243840"/>
          </a:xfrm>
          <a:prstGeom prst="rect">
            <a:avLst/>
          </a:prstGeom>
          <a:solidFill>
            <a:srgbClr val="FF8F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3" name="Imagen 2">
            <a:extLst>
              <a:ext uri="{FF2B5EF4-FFF2-40B4-BE49-F238E27FC236}">
                <a16:creationId xmlns:a16="http://schemas.microsoft.com/office/drawing/2014/main" id="{680329B8-55C2-70BE-0410-77E0A76564C9}"/>
              </a:ext>
            </a:extLst>
          </p:cNvPr>
          <p:cNvPicPr>
            <a:picLocks noChangeAspect="1"/>
          </p:cNvPicPr>
          <p:nvPr userDrawn="1"/>
        </p:nvPicPr>
        <p:blipFill rotWithShape="1">
          <a:blip r:embed="rId2"/>
          <a:srcRect l="5524" t="9145" r="-3375"/>
          <a:stretch/>
        </p:blipFill>
        <p:spPr>
          <a:xfrm>
            <a:off x="9604837" y="472181"/>
            <a:ext cx="1637230" cy="1544270"/>
          </a:xfrm>
          <a:prstGeom prst="rect">
            <a:avLst/>
          </a:prstGeom>
        </p:spPr>
      </p:pic>
    </p:spTree>
    <p:extLst>
      <p:ext uri="{BB962C8B-B14F-4D97-AF65-F5344CB8AC3E}">
        <p14:creationId xmlns:p14="http://schemas.microsoft.com/office/powerpoint/2010/main" val="28294146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C47569-6D4F-F6AE-13A1-83FCD3BA7BAF}"/>
              </a:ext>
            </a:extLst>
          </p:cNvPr>
          <p:cNvSpPr>
            <a:spLocks noGrp="1"/>
          </p:cNvSpPr>
          <p:nvPr>
            <p:ph type="title"/>
          </p:nvPr>
        </p:nvSpPr>
        <p:spPr>
          <a:xfrm>
            <a:off x="1369151" y="1499870"/>
            <a:ext cx="7224274" cy="1077595"/>
          </a:xfrm>
        </p:spPr>
        <p:txBody>
          <a:bodyPr>
            <a:normAutofit/>
          </a:bodyPr>
          <a:lstStyle>
            <a:lvl1pPr>
              <a:defRPr sz="3200" b="1" i="0">
                <a:solidFill>
                  <a:schemeClr val="tx1">
                    <a:lumMod val="75000"/>
                    <a:lumOff val="25000"/>
                  </a:schemeClr>
                </a:solidFill>
                <a:latin typeface="Roboto" panose="02000000000000000000" pitchFamily="2" charset="0"/>
                <a:ea typeface="Roboto" panose="02000000000000000000" pitchFamily="2" charset="0"/>
              </a:defRPr>
            </a:lvl1pPr>
          </a:lstStyle>
          <a:p>
            <a:r>
              <a:rPr lang="es-MX"/>
              <a:t>Haz clic para modificar el estilo de título del patrón</a:t>
            </a:r>
            <a:endParaRPr lang="es-ES_tradnl"/>
          </a:p>
        </p:txBody>
      </p:sp>
      <p:sp>
        <p:nvSpPr>
          <p:cNvPr id="3" name="Marcador de contenido 2">
            <a:extLst>
              <a:ext uri="{FF2B5EF4-FFF2-40B4-BE49-F238E27FC236}">
                <a16:creationId xmlns:a16="http://schemas.microsoft.com/office/drawing/2014/main" id="{32A4CD6E-2325-8FEC-CFAD-680F86B4EA02}"/>
              </a:ext>
            </a:extLst>
          </p:cNvPr>
          <p:cNvSpPr>
            <a:spLocks noGrp="1"/>
          </p:cNvSpPr>
          <p:nvPr>
            <p:ph idx="1"/>
          </p:nvPr>
        </p:nvSpPr>
        <p:spPr>
          <a:xfrm>
            <a:off x="1369151" y="2790825"/>
            <a:ext cx="7224274" cy="2967356"/>
          </a:xfrm>
        </p:spPr>
        <p:txBody>
          <a:bodyPr>
            <a:normAutofit/>
          </a:bodyPr>
          <a:lstStyle>
            <a:lvl1pPr marL="0" indent="0">
              <a:buNone/>
              <a:defRPr sz="1800">
                <a:solidFill>
                  <a:schemeClr val="bg2">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s-MX"/>
              <a:t>Haga clic para modificar los estilos de texto del patrón</a:t>
            </a:r>
          </a:p>
        </p:txBody>
      </p:sp>
      <p:pic>
        <p:nvPicPr>
          <p:cNvPr id="8" name="Imagen 7">
            <a:extLst>
              <a:ext uri="{FF2B5EF4-FFF2-40B4-BE49-F238E27FC236}">
                <a16:creationId xmlns:a16="http://schemas.microsoft.com/office/drawing/2014/main" id="{5ACE1F20-C644-0677-844D-129B3ABDA86F}"/>
              </a:ext>
            </a:extLst>
          </p:cNvPr>
          <p:cNvPicPr>
            <a:picLocks noChangeAspect="1"/>
          </p:cNvPicPr>
          <p:nvPr userDrawn="1"/>
        </p:nvPicPr>
        <p:blipFill>
          <a:blip r:embed="rId2">
            <a:alphaModFix amt="50000"/>
          </a:blip>
          <a:stretch>
            <a:fillRect/>
          </a:stretch>
        </p:blipFill>
        <p:spPr>
          <a:xfrm>
            <a:off x="10929063" y="239960"/>
            <a:ext cx="977097" cy="372580"/>
          </a:xfrm>
          <a:prstGeom prst="rect">
            <a:avLst/>
          </a:prstGeom>
        </p:spPr>
      </p:pic>
      <p:pic>
        <p:nvPicPr>
          <p:cNvPr id="7" name="Imagen 6">
            <a:extLst>
              <a:ext uri="{FF2B5EF4-FFF2-40B4-BE49-F238E27FC236}">
                <a16:creationId xmlns:a16="http://schemas.microsoft.com/office/drawing/2014/main" id="{1618DFCB-54E6-A11D-390E-F54C987DC0DB}"/>
              </a:ext>
            </a:extLst>
          </p:cNvPr>
          <p:cNvPicPr>
            <a:picLocks noChangeAspect="1"/>
          </p:cNvPicPr>
          <p:nvPr userDrawn="1"/>
        </p:nvPicPr>
        <p:blipFill rotWithShape="1">
          <a:blip r:embed="rId3"/>
          <a:srcRect r="50000" b="50000"/>
          <a:stretch/>
        </p:blipFill>
        <p:spPr>
          <a:xfrm>
            <a:off x="8794502" y="3439633"/>
            <a:ext cx="3418764" cy="3429000"/>
          </a:xfrm>
          <a:prstGeom prst="rect">
            <a:avLst/>
          </a:prstGeom>
        </p:spPr>
      </p:pic>
    </p:spTree>
    <p:extLst>
      <p:ext uri="{BB962C8B-B14F-4D97-AF65-F5344CB8AC3E}">
        <p14:creationId xmlns:p14="http://schemas.microsoft.com/office/powerpoint/2010/main" val="3514548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C47569-6D4F-F6AE-13A1-83FCD3BA7BAF}"/>
              </a:ext>
            </a:extLst>
          </p:cNvPr>
          <p:cNvSpPr>
            <a:spLocks noGrp="1"/>
          </p:cNvSpPr>
          <p:nvPr>
            <p:ph type="title"/>
          </p:nvPr>
        </p:nvSpPr>
        <p:spPr>
          <a:xfrm>
            <a:off x="3624790" y="1485040"/>
            <a:ext cx="6974840" cy="1077595"/>
          </a:xfrm>
        </p:spPr>
        <p:txBody>
          <a:bodyPr>
            <a:normAutofit/>
          </a:bodyPr>
          <a:lstStyle>
            <a:lvl1pPr>
              <a:defRPr sz="3200" b="1" i="0">
                <a:solidFill>
                  <a:schemeClr val="tx1">
                    <a:lumMod val="75000"/>
                    <a:lumOff val="25000"/>
                  </a:schemeClr>
                </a:solidFill>
                <a:latin typeface="Roboto" panose="02000000000000000000" pitchFamily="2" charset="0"/>
                <a:ea typeface="Roboto" panose="02000000000000000000" pitchFamily="2" charset="0"/>
              </a:defRPr>
            </a:lvl1pPr>
          </a:lstStyle>
          <a:p>
            <a:r>
              <a:rPr lang="es-MX"/>
              <a:t>Haz clic para modificar el estilo de título del patrón</a:t>
            </a:r>
            <a:endParaRPr lang="es-ES_tradnl"/>
          </a:p>
        </p:txBody>
      </p:sp>
      <p:sp>
        <p:nvSpPr>
          <p:cNvPr id="3" name="Marcador de contenido 2">
            <a:extLst>
              <a:ext uri="{FF2B5EF4-FFF2-40B4-BE49-F238E27FC236}">
                <a16:creationId xmlns:a16="http://schemas.microsoft.com/office/drawing/2014/main" id="{32A4CD6E-2325-8FEC-CFAD-680F86B4EA02}"/>
              </a:ext>
            </a:extLst>
          </p:cNvPr>
          <p:cNvSpPr>
            <a:spLocks noGrp="1"/>
          </p:cNvSpPr>
          <p:nvPr>
            <p:ph idx="1"/>
          </p:nvPr>
        </p:nvSpPr>
        <p:spPr>
          <a:xfrm>
            <a:off x="3624790" y="2706547"/>
            <a:ext cx="6974840" cy="2967356"/>
          </a:xfrm>
        </p:spPr>
        <p:txBody>
          <a:bodyPr>
            <a:normAutofit/>
          </a:bodyPr>
          <a:lstStyle>
            <a:lvl1pPr marL="0" indent="0">
              <a:buNone/>
              <a:defRPr sz="1800">
                <a:solidFill>
                  <a:schemeClr val="bg2">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s-MX"/>
              <a:t>Haga clic para modificar los estilos de texto del patrón</a:t>
            </a:r>
          </a:p>
        </p:txBody>
      </p:sp>
      <p:pic>
        <p:nvPicPr>
          <p:cNvPr id="7" name="Imagen 6">
            <a:extLst>
              <a:ext uri="{FF2B5EF4-FFF2-40B4-BE49-F238E27FC236}">
                <a16:creationId xmlns:a16="http://schemas.microsoft.com/office/drawing/2014/main" id="{862721FB-26D3-90E3-04B4-A4BBFF7D07B3}"/>
              </a:ext>
            </a:extLst>
          </p:cNvPr>
          <p:cNvPicPr>
            <a:picLocks noChangeAspect="1"/>
          </p:cNvPicPr>
          <p:nvPr userDrawn="1"/>
        </p:nvPicPr>
        <p:blipFill>
          <a:blip r:embed="rId2">
            <a:alphaModFix amt="50000"/>
          </a:blip>
          <a:stretch>
            <a:fillRect/>
          </a:stretch>
        </p:blipFill>
        <p:spPr>
          <a:xfrm>
            <a:off x="10929063" y="239960"/>
            <a:ext cx="977097" cy="372580"/>
          </a:xfrm>
          <a:prstGeom prst="rect">
            <a:avLst/>
          </a:prstGeom>
        </p:spPr>
      </p:pic>
      <p:pic>
        <p:nvPicPr>
          <p:cNvPr id="4" name="Imagen 3">
            <a:extLst>
              <a:ext uri="{FF2B5EF4-FFF2-40B4-BE49-F238E27FC236}">
                <a16:creationId xmlns:a16="http://schemas.microsoft.com/office/drawing/2014/main" id="{B1592D84-2196-D2A8-04C0-D14489A59FE1}"/>
              </a:ext>
            </a:extLst>
          </p:cNvPr>
          <p:cNvPicPr>
            <a:picLocks noChangeAspect="1"/>
          </p:cNvPicPr>
          <p:nvPr userDrawn="1"/>
        </p:nvPicPr>
        <p:blipFill rotWithShape="1">
          <a:blip r:embed="rId3">
            <a:duotone>
              <a:schemeClr val="bg2">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Lst>
          </a:blip>
          <a:srcRect r="50000" b="50000"/>
          <a:stretch/>
        </p:blipFill>
        <p:spPr>
          <a:xfrm flipH="1">
            <a:off x="-10633" y="3439633"/>
            <a:ext cx="3418764" cy="3429000"/>
          </a:xfrm>
          <a:prstGeom prst="rect">
            <a:avLst/>
          </a:prstGeom>
        </p:spPr>
      </p:pic>
    </p:spTree>
    <p:extLst>
      <p:ext uri="{BB962C8B-B14F-4D97-AF65-F5344CB8AC3E}">
        <p14:creationId xmlns:p14="http://schemas.microsoft.com/office/powerpoint/2010/main" val="90191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ítulo y objetos">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60456448-EA77-6788-12D8-78C91C4DDBB1}"/>
              </a:ext>
            </a:extLst>
          </p:cNvPr>
          <p:cNvSpPr>
            <a:spLocks noGrp="1"/>
          </p:cNvSpPr>
          <p:nvPr>
            <p:ph type="title"/>
          </p:nvPr>
        </p:nvSpPr>
        <p:spPr>
          <a:xfrm>
            <a:off x="1055240" y="1659852"/>
            <a:ext cx="6974840" cy="1077595"/>
          </a:xfrm>
        </p:spPr>
        <p:txBody>
          <a:bodyPr>
            <a:normAutofit/>
          </a:bodyPr>
          <a:lstStyle>
            <a:lvl1pPr>
              <a:defRPr sz="3200" b="1" i="0">
                <a:solidFill>
                  <a:schemeClr val="tx1">
                    <a:lumMod val="75000"/>
                    <a:lumOff val="25000"/>
                  </a:schemeClr>
                </a:solidFill>
                <a:latin typeface="Roboto" panose="02000000000000000000" pitchFamily="2" charset="0"/>
                <a:ea typeface="Roboto" panose="02000000000000000000" pitchFamily="2" charset="0"/>
              </a:defRPr>
            </a:lvl1pPr>
          </a:lstStyle>
          <a:p>
            <a:r>
              <a:rPr lang="es-MX"/>
              <a:t>Haz clic para modificar el estilo de título del patrón</a:t>
            </a:r>
            <a:endParaRPr lang="es-ES_tradnl"/>
          </a:p>
        </p:txBody>
      </p:sp>
      <p:sp>
        <p:nvSpPr>
          <p:cNvPr id="5" name="Marcador de contenido 2">
            <a:extLst>
              <a:ext uri="{FF2B5EF4-FFF2-40B4-BE49-F238E27FC236}">
                <a16:creationId xmlns:a16="http://schemas.microsoft.com/office/drawing/2014/main" id="{DE93CE1D-2386-CC3F-54E2-6F2761172426}"/>
              </a:ext>
            </a:extLst>
          </p:cNvPr>
          <p:cNvSpPr>
            <a:spLocks noGrp="1"/>
          </p:cNvSpPr>
          <p:nvPr>
            <p:ph idx="1"/>
          </p:nvPr>
        </p:nvSpPr>
        <p:spPr>
          <a:xfrm>
            <a:off x="1055240" y="2881359"/>
            <a:ext cx="6974840" cy="1588819"/>
          </a:xfrm>
        </p:spPr>
        <p:txBody>
          <a:bodyPr>
            <a:normAutofit/>
          </a:bodyPr>
          <a:lstStyle>
            <a:lvl1pPr marL="0" indent="0">
              <a:buNone/>
              <a:defRPr sz="1800">
                <a:solidFill>
                  <a:schemeClr val="bg2">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s-MX"/>
              <a:t>Haga clic para modificar los estilos de texto del patrón</a:t>
            </a:r>
          </a:p>
        </p:txBody>
      </p:sp>
      <p:pic>
        <p:nvPicPr>
          <p:cNvPr id="6" name="Imagen 5">
            <a:extLst>
              <a:ext uri="{FF2B5EF4-FFF2-40B4-BE49-F238E27FC236}">
                <a16:creationId xmlns:a16="http://schemas.microsoft.com/office/drawing/2014/main" id="{204DDF9F-A4DF-0489-807D-1B3E51C3CA6E}"/>
              </a:ext>
            </a:extLst>
          </p:cNvPr>
          <p:cNvPicPr>
            <a:picLocks noChangeAspect="1"/>
          </p:cNvPicPr>
          <p:nvPr userDrawn="1"/>
        </p:nvPicPr>
        <p:blipFill>
          <a:blip r:embed="rId2">
            <a:alphaModFix amt="50000"/>
          </a:blip>
          <a:stretch>
            <a:fillRect/>
          </a:stretch>
        </p:blipFill>
        <p:spPr>
          <a:xfrm>
            <a:off x="10929063" y="239960"/>
            <a:ext cx="977097" cy="372580"/>
          </a:xfrm>
          <a:prstGeom prst="rect">
            <a:avLst/>
          </a:prstGeom>
        </p:spPr>
      </p:pic>
    </p:spTree>
    <p:extLst>
      <p:ext uri="{BB962C8B-B14F-4D97-AF65-F5344CB8AC3E}">
        <p14:creationId xmlns:p14="http://schemas.microsoft.com/office/powerpoint/2010/main" val="2929898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ítulo y objetos">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60456448-EA77-6788-12D8-78C91C4DDBB1}"/>
              </a:ext>
            </a:extLst>
          </p:cNvPr>
          <p:cNvSpPr>
            <a:spLocks noGrp="1"/>
          </p:cNvSpPr>
          <p:nvPr>
            <p:ph type="title"/>
          </p:nvPr>
        </p:nvSpPr>
        <p:spPr>
          <a:xfrm>
            <a:off x="3022596" y="1672448"/>
            <a:ext cx="6974840" cy="1077595"/>
          </a:xfrm>
        </p:spPr>
        <p:txBody>
          <a:bodyPr>
            <a:normAutofit/>
          </a:bodyPr>
          <a:lstStyle>
            <a:lvl1pPr>
              <a:defRPr sz="3200" b="1" i="0">
                <a:solidFill>
                  <a:schemeClr val="tx1">
                    <a:lumMod val="75000"/>
                    <a:lumOff val="25000"/>
                  </a:schemeClr>
                </a:solidFill>
                <a:latin typeface="Roboto" panose="02000000000000000000" pitchFamily="2" charset="0"/>
                <a:ea typeface="Roboto" panose="02000000000000000000" pitchFamily="2" charset="0"/>
              </a:defRPr>
            </a:lvl1pPr>
          </a:lstStyle>
          <a:p>
            <a:r>
              <a:rPr lang="es-MX"/>
              <a:t>Haz clic para modificar el estilo de título del patrón</a:t>
            </a:r>
            <a:endParaRPr lang="es-ES_tradnl"/>
          </a:p>
        </p:txBody>
      </p:sp>
      <p:sp>
        <p:nvSpPr>
          <p:cNvPr id="5" name="Marcador de contenido 2">
            <a:extLst>
              <a:ext uri="{FF2B5EF4-FFF2-40B4-BE49-F238E27FC236}">
                <a16:creationId xmlns:a16="http://schemas.microsoft.com/office/drawing/2014/main" id="{DE93CE1D-2386-CC3F-54E2-6F2761172426}"/>
              </a:ext>
            </a:extLst>
          </p:cNvPr>
          <p:cNvSpPr>
            <a:spLocks noGrp="1"/>
          </p:cNvSpPr>
          <p:nvPr>
            <p:ph idx="1"/>
          </p:nvPr>
        </p:nvSpPr>
        <p:spPr>
          <a:xfrm>
            <a:off x="3022596" y="2893955"/>
            <a:ext cx="6974840" cy="1588819"/>
          </a:xfrm>
        </p:spPr>
        <p:txBody>
          <a:bodyPr>
            <a:normAutofit/>
          </a:bodyPr>
          <a:lstStyle>
            <a:lvl1pPr marL="0" indent="0">
              <a:buNone/>
              <a:defRPr sz="1800">
                <a:solidFill>
                  <a:schemeClr val="bg2">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s-MX"/>
              <a:t>Haga clic para modificar los estilos de texto del patrón</a:t>
            </a:r>
          </a:p>
        </p:txBody>
      </p:sp>
      <p:pic>
        <p:nvPicPr>
          <p:cNvPr id="6" name="Imagen 5">
            <a:extLst>
              <a:ext uri="{FF2B5EF4-FFF2-40B4-BE49-F238E27FC236}">
                <a16:creationId xmlns:a16="http://schemas.microsoft.com/office/drawing/2014/main" id="{204DDF9F-A4DF-0489-807D-1B3E51C3CA6E}"/>
              </a:ext>
            </a:extLst>
          </p:cNvPr>
          <p:cNvPicPr>
            <a:picLocks noChangeAspect="1"/>
          </p:cNvPicPr>
          <p:nvPr userDrawn="1"/>
        </p:nvPicPr>
        <p:blipFill>
          <a:blip r:embed="rId2">
            <a:alphaModFix amt="50000"/>
          </a:blip>
          <a:stretch>
            <a:fillRect/>
          </a:stretch>
        </p:blipFill>
        <p:spPr>
          <a:xfrm>
            <a:off x="10929063" y="239960"/>
            <a:ext cx="977097" cy="372580"/>
          </a:xfrm>
          <a:prstGeom prst="rect">
            <a:avLst/>
          </a:prstGeom>
        </p:spPr>
      </p:pic>
    </p:spTree>
    <p:extLst>
      <p:ext uri="{BB962C8B-B14F-4D97-AF65-F5344CB8AC3E}">
        <p14:creationId xmlns:p14="http://schemas.microsoft.com/office/powerpoint/2010/main" val="1824838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Diapositiva de título">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E1931A40-2F0F-101B-5E6D-3EB9A090423B}"/>
              </a:ext>
            </a:extLst>
          </p:cNvPr>
          <p:cNvSpPr/>
          <p:nvPr userDrawn="1"/>
        </p:nvSpPr>
        <p:spPr>
          <a:xfrm>
            <a:off x="-13064" y="-13063"/>
            <a:ext cx="12205063"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02" name="Título 1">
            <a:extLst>
              <a:ext uri="{FF2B5EF4-FFF2-40B4-BE49-F238E27FC236}">
                <a16:creationId xmlns:a16="http://schemas.microsoft.com/office/drawing/2014/main" id="{0493D9C9-498C-4C78-4B6F-A0C318E7A753}"/>
              </a:ext>
            </a:extLst>
          </p:cNvPr>
          <p:cNvSpPr>
            <a:spLocks noGrp="1"/>
          </p:cNvSpPr>
          <p:nvPr>
            <p:ph type="ctrTitle" hasCustomPrompt="1"/>
          </p:nvPr>
        </p:nvSpPr>
        <p:spPr>
          <a:xfrm>
            <a:off x="5455968" y="3163088"/>
            <a:ext cx="6297063" cy="2231659"/>
          </a:xfrm>
        </p:spPr>
        <p:txBody>
          <a:bodyPr anchor="b">
            <a:noAutofit/>
          </a:bodyPr>
          <a:lstStyle>
            <a:lvl1pPr algn="l">
              <a:defRPr sz="13800" b="1" i="0">
                <a:solidFill>
                  <a:schemeClr val="bg1"/>
                </a:solidFill>
                <a:latin typeface="Roboto" panose="02000000000000000000" pitchFamily="2" charset="0"/>
                <a:ea typeface="Roboto" panose="02000000000000000000" pitchFamily="2" charset="0"/>
              </a:defRPr>
            </a:lvl1pPr>
          </a:lstStyle>
          <a:p>
            <a:r>
              <a:rPr lang="es-MX"/>
              <a:t>Gracias</a:t>
            </a:r>
            <a:endParaRPr lang="es-ES_tradnl"/>
          </a:p>
        </p:txBody>
      </p:sp>
      <p:pic>
        <p:nvPicPr>
          <p:cNvPr id="4" name="Imagen 3">
            <a:extLst>
              <a:ext uri="{FF2B5EF4-FFF2-40B4-BE49-F238E27FC236}">
                <a16:creationId xmlns:a16="http://schemas.microsoft.com/office/drawing/2014/main" id="{807EE83F-729A-7F45-10D7-65B3C688AFA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98294" y="569289"/>
            <a:ext cx="1506283" cy="639654"/>
          </a:xfrm>
          <a:prstGeom prst="rect">
            <a:avLst/>
          </a:prstGeom>
        </p:spPr>
      </p:pic>
      <p:sp>
        <p:nvSpPr>
          <p:cNvPr id="5" name="Rectángulo 4">
            <a:extLst>
              <a:ext uri="{FF2B5EF4-FFF2-40B4-BE49-F238E27FC236}">
                <a16:creationId xmlns:a16="http://schemas.microsoft.com/office/drawing/2014/main" id="{A56271E9-F790-2478-0E10-97A4380FCACF}"/>
              </a:ext>
            </a:extLst>
          </p:cNvPr>
          <p:cNvSpPr/>
          <p:nvPr userDrawn="1"/>
        </p:nvSpPr>
        <p:spPr>
          <a:xfrm>
            <a:off x="3743031" y="6130273"/>
            <a:ext cx="8448969" cy="365762"/>
          </a:xfrm>
          <a:prstGeom prst="rect">
            <a:avLst/>
          </a:prstGeom>
          <a:solidFill>
            <a:srgbClr val="F8D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 name="Rectángulo 5">
            <a:extLst>
              <a:ext uri="{FF2B5EF4-FFF2-40B4-BE49-F238E27FC236}">
                <a16:creationId xmlns:a16="http://schemas.microsoft.com/office/drawing/2014/main" id="{1F772B10-003D-FEE4-D5BB-10C135454298}"/>
              </a:ext>
            </a:extLst>
          </p:cNvPr>
          <p:cNvSpPr/>
          <p:nvPr userDrawn="1"/>
        </p:nvSpPr>
        <p:spPr>
          <a:xfrm>
            <a:off x="4545874" y="5755803"/>
            <a:ext cx="7646126" cy="365762"/>
          </a:xfrm>
          <a:prstGeom prst="rect">
            <a:avLst/>
          </a:prstGeom>
          <a:solidFill>
            <a:srgbClr val="FF8F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7" name="Rectángulo 6">
            <a:extLst>
              <a:ext uri="{FF2B5EF4-FFF2-40B4-BE49-F238E27FC236}">
                <a16:creationId xmlns:a16="http://schemas.microsoft.com/office/drawing/2014/main" id="{7E47A1C5-B8AE-436F-89EB-CA7C3B4EEBAC}"/>
              </a:ext>
            </a:extLst>
          </p:cNvPr>
          <p:cNvSpPr/>
          <p:nvPr userDrawn="1"/>
        </p:nvSpPr>
        <p:spPr>
          <a:xfrm>
            <a:off x="0" y="6491329"/>
            <a:ext cx="12192000" cy="3657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8" name="Imagen 7">
            <a:extLst>
              <a:ext uri="{FF2B5EF4-FFF2-40B4-BE49-F238E27FC236}">
                <a16:creationId xmlns:a16="http://schemas.microsoft.com/office/drawing/2014/main" id="{AD8096E1-3646-8149-C59C-21A82F061EB8}"/>
              </a:ext>
            </a:extLst>
          </p:cNvPr>
          <p:cNvPicPr>
            <a:picLocks noChangeAspect="1"/>
          </p:cNvPicPr>
          <p:nvPr userDrawn="1"/>
        </p:nvPicPr>
        <p:blipFill rotWithShape="1">
          <a:blip r:embed="rId3"/>
          <a:srcRect l="5523" t="9145" r="21526"/>
          <a:stretch/>
        </p:blipFill>
        <p:spPr>
          <a:xfrm flipH="1">
            <a:off x="-13065" y="91895"/>
            <a:ext cx="5275371" cy="6674210"/>
          </a:xfrm>
          <a:prstGeom prst="rect">
            <a:avLst/>
          </a:prstGeom>
        </p:spPr>
      </p:pic>
    </p:spTree>
    <p:extLst>
      <p:ext uri="{BB962C8B-B14F-4D97-AF65-F5344CB8AC3E}">
        <p14:creationId xmlns:p14="http://schemas.microsoft.com/office/powerpoint/2010/main" val="38553918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FE690B1F-CA52-25F7-0E9B-D238608D250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endParaRPr lang="es-ES_tradnl"/>
          </a:p>
        </p:txBody>
      </p:sp>
      <p:sp>
        <p:nvSpPr>
          <p:cNvPr id="3" name="Marcador de texto 2">
            <a:extLst>
              <a:ext uri="{FF2B5EF4-FFF2-40B4-BE49-F238E27FC236}">
                <a16:creationId xmlns:a16="http://schemas.microsoft.com/office/drawing/2014/main" id="{5FB55DF9-1BE1-E23D-A09F-5805EB50C8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_tradnl"/>
          </a:p>
        </p:txBody>
      </p:sp>
    </p:spTree>
    <p:extLst>
      <p:ext uri="{BB962C8B-B14F-4D97-AF65-F5344CB8AC3E}">
        <p14:creationId xmlns:p14="http://schemas.microsoft.com/office/powerpoint/2010/main" val="2307919415"/>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63" r:id="rId3"/>
    <p:sldLayoutId id="2147483650" r:id="rId4"/>
    <p:sldLayoutId id="2147483656" r:id="rId5"/>
    <p:sldLayoutId id="2147483661" r:id="rId6"/>
    <p:sldLayoutId id="2147483664" r:id="rId7"/>
    <p:sldLayoutId id="2147483662"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F1A020-8820-FFCE-D6B5-099063142083}"/>
              </a:ext>
            </a:extLst>
          </p:cNvPr>
          <p:cNvSpPr>
            <a:spLocks noGrp="1"/>
          </p:cNvSpPr>
          <p:nvPr>
            <p:ph type="ctrTitle"/>
          </p:nvPr>
        </p:nvSpPr>
        <p:spPr>
          <a:xfrm>
            <a:off x="1142574" y="2929339"/>
            <a:ext cx="5010940" cy="1712066"/>
          </a:xfrm>
        </p:spPr>
        <p:txBody>
          <a:bodyPr>
            <a:normAutofit fontScale="90000"/>
          </a:bodyPr>
          <a:lstStyle/>
          <a:p>
            <a:r>
              <a:rPr lang="es-ES_tradnl" sz="4800" dirty="0"/>
              <a:t>Rúbrica </a:t>
            </a:r>
            <a:br>
              <a:rPr lang="es-ES_tradnl" sz="4800" dirty="0"/>
            </a:br>
            <a:r>
              <a:rPr lang="es-ES_tradnl" sz="4000" dirty="0"/>
              <a:t>mesa de trabajo para el diseño de juegos serios</a:t>
            </a:r>
            <a:endParaRPr lang="es-ES_tradnl" sz="4800" dirty="0"/>
          </a:p>
        </p:txBody>
      </p:sp>
    </p:spTree>
    <p:extLst>
      <p:ext uri="{BB962C8B-B14F-4D97-AF65-F5344CB8AC3E}">
        <p14:creationId xmlns:p14="http://schemas.microsoft.com/office/powerpoint/2010/main" val="8935378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ECA20073-1C73-104A-BE70-DAA208FFDFFC}"/>
              </a:ext>
            </a:extLst>
          </p:cNvPr>
          <p:cNvGraphicFramePr>
            <a:graphicFrameLocks noGrp="1"/>
          </p:cNvGraphicFramePr>
          <p:nvPr>
            <p:extLst>
              <p:ext uri="{D42A27DB-BD31-4B8C-83A1-F6EECF244321}">
                <p14:modId xmlns:p14="http://schemas.microsoft.com/office/powerpoint/2010/main" val="397948666"/>
              </p:ext>
            </p:extLst>
          </p:nvPr>
        </p:nvGraphicFramePr>
        <p:xfrm>
          <a:off x="282614" y="759591"/>
          <a:ext cx="11753236" cy="5513597"/>
        </p:xfrm>
        <a:graphic>
          <a:graphicData uri="http://schemas.openxmlformats.org/drawingml/2006/table">
            <a:tbl>
              <a:tblPr firstRow="1" bandRow="1">
                <a:tableStyleId>{5C22544A-7EE6-4342-B048-85BDC9FD1C3A}</a:tableStyleId>
              </a:tblPr>
              <a:tblGrid>
                <a:gridCol w="1249598">
                  <a:extLst>
                    <a:ext uri="{9D8B030D-6E8A-4147-A177-3AD203B41FA5}">
                      <a16:colId xmlns:a16="http://schemas.microsoft.com/office/drawing/2014/main" val="948499832"/>
                    </a:ext>
                  </a:extLst>
                </a:gridCol>
                <a:gridCol w="1762471">
                  <a:extLst>
                    <a:ext uri="{9D8B030D-6E8A-4147-A177-3AD203B41FA5}">
                      <a16:colId xmlns:a16="http://schemas.microsoft.com/office/drawing/2014/main" val="2340067127"/>
                    </a:ext>
                  </a:extLst>
                </a:gridCol>
                <a:gridCol w="1378103">
                  <a:extLst>
                    <a:ext uri="{9D8B030D-6E8A-4147-A177-3AD203B41FA5}">
                      <a16:colId xmlns:a16="http://schemas.microsoft.com/office/drawing/2014/main" val="3267260501"/>
                    </a:ext>
                  </a:extLst>
                </a:gridCol>
                <a:gridCol w="377047">
                  <a:extLst>
                    <a:ext uri="{9D8B030D-6E8A-4147-A177-3AD203B41FA5}">
                      <a16:colId xmlns:a16="http://schemas.microsoft.com/office/drawing/2014/main" val="3633515744"/>
                    </a:ext>
                  </a:extLst>
                </a:gridCol>
                <a:gridCol w="1746504">
                  <a:extLst>
                    <a:ext uri="{9D8B030D-6E8A-4147-A177-3AD203B41FA5}">
                      <a16:colId xmlns:a16="http://schemas.microsoft.com/office/drawing/2014/main" val="2108680101"/>
                    </a:ext>
                  </a:extLst>
                </a:gridCol>
                <a:gridCol w="1746505">
                  <a:extLst>
                    <a:ext uri="{9D8B030D-6E8A-4147-A177-3AD203B41FA5}">
                      <a16:colId xmlns:a16="http://schemas.microsoft.com/office/drawing/2014/main" val="2788257323"/>
                    </a:ext>
                  </a:extLst>
                </a:gridCol>
                <a:gridCol w="1746504">
                  <a:extLst>
                    <a:ext uri="{9D8B030D-6E8A-4147-A177-3AD203B41FA5}">
                      <a16:colId xmlns:a16="http://schemas.microsoft.com/office/drawing/2014/main" val="1461919908"/>
                    </a:ext>
                  </a:extLst>
                </a:gridCol>
                <a:gridCol w="1746504">
                  <a:extLst>
                    <a:ext uri="{9D8B030D-6E8A-4147-A177-3AD203B41FA5}">
                      <a16:colId xmlns:a16="http://schemas.microsoft.com/office/drawing/2014/main" val="3815967398"/>
                    </a:ext>
                  </a:extLst>
                </a:gridCol>
              </a:tblGrid>
              <a:tr h="307207">
                <a:tc gridSpan="3">
                  <a:txBody>
                    <a:bodyPr/>
                    <a:lstStyle/>
                    <a:p>
                      <a:pPr marL="0" marR="0" lvl="0" indent="0" algn="l" rtl="0">
                        <a:lnSpc>
                          <a:spcPct val="100000"/>
                        </a:lnSpc>
                        <a:spcBef>
                          <a:spcPts val="0"/>
                        </a:spcBef>
                        <a:spcAft>
                          <a:spcPts val="0"/>
                        </a:spcAft>
                        <a:buClrTx/>
                        <a:buSzTx/>
                        <a:buFontTx/>
                        <a:buNone/>
                      </a:pPr>
                      <a:r>
                        <a:rPr lang="es-ES_tradnl" sz="1400" b="1" dirty="0">
                          <a:solidFill>
                            <a:schemeClr val="tx1">
                              <a:lumMod val="65000"/>
                              <a:lumOff val="35000"/>
                            </a:schemeClr>
                          </a:solidFill>
                          <a:latin typeface="Roboto"/>
                        </a:rPr>
                        <a:t>Nombre de la asignatura:</a:t>
                      </a:r>
                      <a:endParaRPr lang="es-ES" sz="1400" dirty="0">
                        <a:latin typeface="Roboto"/>
                      </a:endParaRPr>
                    </a:p>
                  </a:txBody>
                  <a:tcPr>
                    <a:lnL w="12700">
                      <a:solidFill>
                        <a:schemeClr val="tx1">
                          <a:lumMod val="65000"/>
                          <a:lumOff val="35000"/>
                        </a:schemeClr>
                      </a:solidFill>
                    </a:lnL>
                    <a:lnR w="12700">
                      <a:solidFill>
                        <a:schemeClr val="tx1">
                          <a:lumMod val="65000"/>
                          <a:lumOff val="35000"/>
                        </a:schemeClr>
                      </a:solidFill>
                    </a:lnR>
                    <a:lnT w="12700">
                      <a:solidFill>
                        <a:schemeClr val="tx1">
                          <a:lumMod val="65000"/>
                          <a:lumOff val="35000"/>
                        </a:schemeClr>
                      </a:solidFill>
                    </a:lnT>
                    <a:lnB w="12700">
                      <a:solidFill>
                        <a:schemeClr val="tx1">
                          <a:lumMod val="65000"/>
                          <a:lumOff val="35000"/>
                        </a:schemeClr>
                      </a:solidFill>
                    </a:lnB>
                    <a:solidFill>
                      <a:srgbClr val="FF8F1B"/>
                    </a:solidFill>
                  </a:tcPr>
                </a:tc>
                <a:tc hMerge="1">
                  <a:txBody>
                    <a:bodyPr/>
                    <a:lstStyle/>
                    <a:p>
                      <a:pPr marL="0" marR="0" lvl="0" indent="0" algn="l" rtl="0">
                        <a:lnSpc>
                          <a:spcPct val="100000"/>
                        </a:lnSpc>
                        <a:spcBef>
                          <a:spcPts val="0"/>
                        </a:spcBef>
                        <a:spcAft>
                          <a:spcPts val="0"/>
                        </a:spcAft>
                        <a:buClrTx/>
                        <a:buSzTx/>
                        <a:buFontTx/>
                        <a:buNone/>
                      </a:pPr>
                      <a:endParaRPr lang="es-ES" sz="1400">
                        <a:latin typeface="Roboto"/>
                      </a:endParaRPr>
                    </a:p>
                  </a:txBody>
                  <a:tcPr>
                    <a:lnL w="12700">
                      <a:solidFill>
                        <a:schemeClr val="tx1">
                          <a:lumMod val="65000"/>
                          <a:lumOff val="35000"/>
                        </a:schemeClr>
                      </a:solidFill>
                    </a:lnL>
                    <a:lnR w="12700">
                      <a:solidFill>
                        <a:schemeClr val="tx1">
                          <a:lumMod val="65000"/>
                          <a:lumOff val="35000"/>
                        </a:schemeClr>
                      </a:solidFill>
                    </a:lnR>
                    <a:lnT w="12700">
                      <a:solidFill>
                        <a:schemeClr val="tx1">
                          <a:lumMod val="65000"/>
                          <a:lumOff val="35000"/>
                        </a:schemeClr>
                      </a:solidFill>
                    </a:lnT>
                    <a:lnB w="12700">
                      <a:solidFill>
                        <a:schemeClr val="tx1">
                          <a:lumMod val="65000"/>
                          <a:lumOff val="35000"/>
                        </a:schemeClr>
                      </a:solidFill>
                    </a:lnB>
                    <a:solidFill>
                      <a:srgbClr val="FF8F1B"/>
                    </a:solidFill>
                  </a:tcPr>
                </a:tc>
                <a:tc hMerge="1">
                  <a:txBody>
                    <a:bodyPr/>
                    <a:lstStyle/>
                    <a:p>
                      <a:pPr marL="0" marR="0" lvl="0" indent="0" algn="l" rtl="0">
                        <a:lnSpc>
                          <a:spcPct val="100000"/>
                        </a:lnSpc>
                        <a:spcBef>
                          <a:spcPts val="0"/>
                        </a:spcBef>
                        <a:spcAft>
                          <a:spcPts val="0"/>
                        </a:spcAft>
                        <a:buClrTx/>
                        <a:buSzTx/>
                        <a:buFontTx/>
                        <a:buNone/>
                      </a:pPr>
                      <a:endParaRPr lang="es-ES" sz="1400">
                        <a:latin typeface="Roboto"/>
                      </a:endParaRPr>
                    </a:p>
                  </a:txBody>
                  <a:tcPr>
                    <a:lnL w="12700">
                      <a:solidFill>
                        <a:schemeClr val="tx1">
                          <a:lumMod val="65000"/>
                          <a:lumOff val="35000"/>
                        </a:schemeClr>
                      </a:solidFill>
                    </a:lnL>
                    <a:lnR w="12700">
                      <a:solidFill>
                        <a:schemeClr val="tx1">
                          <a:lumMod val="65000"/>
                          <a:lumOff val="35000"/>
                        </a:schemeClr>
                      </a:solidFill>
                    </a:lnR>
                    <a:lnT w="12700">
                      <a:solidFill>
                        <a:schemeClr val="tx1">
                          <a:lumMod val="65000"/>
                          <a:lumOff val="35000"/>
                        </a:schemeClr>
                      </a:solidFill>
                    </a:lnT>
                    <a:lnB w="12700">
                      <a:solidFill>
                        <a:schemeClr val="tx1">
                          <a:lumMod val="65000"/>
                          <a:lumOff val="35000"/>
                        </a:schemeClr>
                      </a:solidFill>
                    </a:lnB>
                    <a:solidFill>
                      <a:srgbClr val="FF8F1B"/>
                    </a:solidFill>
                  </a:tcPr>
                </a:tc>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400" b="1" dirty="0">
                          <a:solidFill>
                            <a:schemeClr val="tx1">
                              <a:lumMod val="65000"/>
                              <a:lumOff val="35000"/>
                            </a:schemeClr>
                          </a:solidFill>
                          <a:latin typeface="Roboto"/>
                        </a:rPr>
                        <a:t>Área:</a:t>
                      </a:r>
                    </a:p>
                  </a:txBody>
                  <a:tcPr>
                    <a:lnL w="12700">
                      <a:solidFill>
                        <a:schemeClr val="tx1">
                          <a:lumMod val="65000"/>
                          <a:lumOff val="35000"/>
                        </a:schemeClr>
                      </a:solidFill>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rgbClr val="FF8F1B"/>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_tradnl" sz="1200" b="1">
                        <a:solidFill>
                          <a:schemeClr val="tx1">
                            <a:lumMod val="65000"/>
                            <a:lumOff val="35000"/>
                          </a:schemeClr>
                        </a:solidFill>
                        <a:latin typeface="+mj-lt"/>
                      </a:endParaRPr>
                    </a:p>
                  </a:txBody>
                  <a:tcPr>
                    <a:lnL w="12700">
                      <a:solidFill>
                        <a:schemeClr val="tx1">
                          <a:lumMod val="65000"/>
                          <a:lumOff val="35000"/>
                        </a:schemeClr>
                      </a:solidFill>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rgbClr val="FF8F1B"/>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_tradnl" sz="1400" b="1">
                        <a:solidFill>
                          <a:schemeClr val="tx1">
                            <a:lumMod val="65000"/>
                            <a:lumOff val="35000"/>
                          </a:schemeClr>
                        </a:solidFill>
                        <a:latin typeface="Roboto"/>
                      </a:endParaRP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rgbClr val="FF8F1B"/>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_tradnl" sz="1400" b="1">
                        <a:solidFill>
                          <a:schemeClr val="tx1">
                            <a:lumMod val="65000"/>
                            <a:lumOff val="35000"/>
                          </a:schemeClr>
                        </a:solidFill>
                        <a:latin typeface="Roboto"/>
                      </a:endParaRP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rgbClr val="FF8F1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_tradnl" sz="1400" b="1" dirty="0">
                        <a:solidFill>
                          <a:schemeClr val="tx1">
                            <a:lumMod val="65000"/>
                            <a:lumOff val="35000"/>
                          </a:schemeClr>
                        </a:solidFill>
                        <a:latin typeface="Roboto"/>
                      </a:endParaRPr>
                    </a:p>
                  </a:txBody>
                  <a:tcPr>
                    <a:lnL w="12700">
                      <a:solidFill>
                        <a:schemeClr val="tx1">
                          <a:lumMod val="65000"/>
                          <a:lumOff val="35000"/>
                        </a:schemeClr>
                      </a:solidFill>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rgbClr val="FF8F1B"/>
                    </a:solidFill>
                  </a:tcPr>
                </a:tc>
                <a:extLst>
                  <a:ext uri="{0D108BD9-81ED-4DB2-BD59-A6C34878D82A}">
                    <a16:rowId xmlns:a16="http://schemas.microsoft.com/office/drawing/2014/main" val="3349286251"/>
                  </a:ext>
                </a:extLst>
              </a:tr>
              <a:tr h="307207">
                <a:tc gridSpan="8">
                  <a:txBody>
                    <a:bodyPr/>
                    <a:lstStyle/>
                    <a:p>
                      <a:pPr marL="0" marR="0" lvl="0" indent="0" algn="l">
                        <a:lnSpc>
                          <a:spcPct val="100000"/>
                        </a:lnSpc>
                        <a:spcBef>
                          <a:spcPts val="0"/>
                        </a:spcBef>
                        <a:spcAft>
                          <a:spcPts val="0"/>
                        </a:spcAft>
                        <a:buNone/>
                      </a:pPr>
                      <a:r>
                        <a:rPr lang="es-ES_tradnl" sz="1400" b="1" kern="1200" dirty="0">
                          <a:solidFill>
                            <a:schemeClr val="tx1">
                              <a:lumMod val="65000"/>
                              <a:lumOff val="35000"/>
                            </a:schemeClr>
                          </a:solidFill>
                          <a:latin typeface="Roboto"/>
                          <a:ea typeface="+mn-ea"/>
                          <a:cs typeface="+mn-cs"/>
                        </a:rPr>
                        <a:t>Competencia a la que aporta la asignatura:</a:t>
                      </a:r>
                      <a:endParaRPr lang="es-ES" dirty="0"/>
                    </a:p>
                  </a:txBody>
                  <a:tcPr>
                    <a:lnL w="12700">
                      <a:solidFill>
                        <a:schemeClr val="tx1">
                          <a:lumMod val="65000"/>
                          <a:lumOff val="35000"/>
                        </a:schemeClr>
                      </a:solidFill>
                    </a:lnL>
                    <a:lnR w="12700" cap="flat" cmpd="sng" algn="ctr">
                      <a:solidFill>
                        <a:schemeClr val="tx1">
                          <a:lumMod val="65000"/>
                          <a:lumOff val="35000"/>
                        </a:schemeClr>
                      </a:solidFill>
                      <a:prstDash val="solid"/>
                      <a:round/>
                      <a:headEnd type="none" w="med" len="med"/>
                      <a:tailEnd type="none" w="med" len="med"/>
                    </a:lnR>
                    <a:lnT w="12700">
                      <a:solidFill>
                        <a:schemeClr val="tx1">
                          <a:lumMod val="65000"/>
                          <a:lumOff val="35000"/>
                        </a:schemeClr>
                      </a:solidFill>
                    </a:lnT>
                    <a:lnB w="12700" cap="flat" cmpd="sng" algn="ctr">
                      <a:solidFill>
                        <a:schemeClr val="tx1">
                          <a:lumMod val="65000"/>
                          <a:lumOff val="35000"/>
                        </a:schemeClr>
                      </a:solidFill>
                      <a:prstDash val="solid"/>
                      <a:round/>
                      <a:headEnd type="none" w="med" len="med"/>
                      <a:tailEnd type="none" w="med" len="med"/>
                    </a:lnB>
                    <a:solidFill>
                      <a:srgbClr val="F8D300"/>
                    </a:solidFill>
                  </a:tcPr>
                </a:tc>
                <a:tc hMerge="1">
                  <a:txBody>
                    <a:bodyPr/>
                    <a:lstStyle/>
                    <a:p>
                      <a:endParaRPr lang="es-ES"/>
                    </a:p>
                  </a:txBody>
                  <a:tcPr/>
                </a:tc>
                <a:tc hMerge="1">
                  <a:txBody>
                    <a:bodyPr/>
                    <a:lstStyle/>
                    <a:p>
                      <a:endParaRPr lang="es-ES"/>
                    </a:p>
                  </a:txBody>
                  <a:tcPr/>
                </a:tc>
                <a:tc hMerge="1">
                  <a:txBody>
                    <a:bodyPr/>
                    <a:lstStyle/>
                    <a:p>
                      <a:endParaRPr lang="es-CO"/>
                    </a:p>
                  </a:txBody>
                  <a:tcPr>
                    <a:lnL w="12700" cap="flat" cmpd="sng" algn="ctr">
                      <a:solidFill>
                        <a:schemeClr val="tx1">
                          <a:lumMod val="65000"/>
                          <a:lumOff val="35000"/>
                        </a:schemeClr>
                      </a:solidFill>
                      <a:prstDash val="solid"/>
                      <a:round/>
                      <a:headEnd type="none" w="med" len="med"/>
                      <a:tailEnd type="none" w="med" len="med"/>
                    </a:lnL>
                    <a:lnT w="12700" cap="flat" cmpd="sng" algn="ctr">
                      <a:solidFill>
                        <a:schemeClr val="tx1">
                          <a:lumMod val="65000"/>
                          <a:lumOff val="35000"/>
                        </a:schemeClr>
                      </a:solidFill>
                      <a:prstDash val="solid"/>
                      <a:round/>
                      <a:headEnd type="none" w="med" len="med"/>
                      <a:tailEnd type="none" w="med" len="med"/>
                    </a:lnT>
                  </a:tcPr>
                </a:tc>
                <a:tc hMerge="1">
                  <a:txBody>
                    <a:bodyPr/>
                    <a:lstStyle/>
                    <a:p>
                      <a:pPr marL="0" marR="0" lvl="0" indent="0" algn="l" rtl="0">
                        <a:lnSpc>
                          <a:spcPct val="100000"/>
                        </a:lnSpc>
                        <a:spcBef>
                          <a:spcPts val="0"/>
                        </a:spcBef>
                        <a:spcAft>
                          <a:spcPts val="0"/>
                        </a:spcAft>
                        <a:buClrTx/>
                        <a:buSzTx/>
                        <a:buFontTx/>
                        <a:buNone/>
                      </a:pPr>
                      <a:endParaRPr lang="es-ES"/>
                    </a:p>
                  </a:txBody>
                  <a:tcPr>
                    <a:lnL w="12700">
                      <a:solidFill>
                        <a:schemeClr val="tx1">
                          <a:lumMod val="65000"/>
                          <a:lumOff val="35000"/>
                        </a:schemeClr>
                      </a:solidFill>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rgbClr val="F8D300"/>
                    </a:solidFill>
                  </a:tcPr>
                </a:tc>
                <a:tc hMerge="1">
                  <a:txBody>
                    <a:bodyPr/>
                    <a:lstStyle/>
                    <a:p>
                      <a:pPr marL="0" marR="0" lvl="0" indent="0" algn="l">
                        <a:lnSpc>
                          <a:spcPct val="100000"/>
                        </a:lnSpc>
                        <a:spcBef>
                          <a:spcPts val="0"/>
                        </a:spcBef>
                        <a:spcAft>
                          <a:spcPts val="0"/>
                        </a:spcAft>
                        <a:buNone/>
                      </a:pPr>
                      <a:endParaRPr lang="es-ES"/>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rgbClr val="F8D300"/>
                    </a:solidFill>
                  </a:tcPr>
                </a:tc>
                <a:tc hMerge="1">
                  <a:txBody>
                    <a:bodyPr/>
                    <a:lstStyle/>
                    <a:p>
                      <a:pPr marL="0" marR="0" lvl="0" indent="0" algn="l">
                        <a:lnSpc>
                          <a:spcPct val="100000"/>
                        </a:lnSpc>
                        <a:spcBef>
                          <a:spcPts val="0"/>
                        </a:spcBef>
                        <a:spcAft>
                          <a:spcPts val="0"/>
                        </a:spcAft>
                        <a:buNone/>
                      </a:pPr>
                      <a:endParaRPr lang="es-ES"/>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rgbClr val="F8D300"/>
                    </a:solidFill>
                  </a:tcPr>
                </a:tc>
                <a:tc hMerge="1">
                  <a:txBody>
                    <a:bodyPr/>
                    <a:lstStyle/>
                    <a:p>
                      <a:pPr marL="0" marR="0" lvl="0" indent="0" algn="l">
                        <a:lnSpc>
                          <a:spcPct val="100000"/>
                        </a:lnSpc>
                        <a:spcBef>
                          <a:spcPts val="0"/>
                        </a:spcBef>
                        <a:spcAft>
                          <a:spcPts val="0"/>
                        </a:spcAft>
                        <a:buNone/>
                      </a:pPr>
                      <a:endParaRPr lang="es-ES" dirty="0"/>
                    </a:p>
                  </a:txBody>
                  <a:tcPr>
                    <a:lnL w="12700">
                      <a:solidFill>
                        <a:schemeClr val="tx1">
                          <a:lumMod val="65000"/>
                          <a:lumOff val="35000"/>
                        </a:schemeClr>
                      </a:solidFill>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rgbClr val="F8D300"/>
                    </a:solidFill>
                  </a:tcPr>
                </a:tc>
                <a:extLst>
                  <a:ext uri="{0D108BD9-81ED-4DB2-BD59-A6C34878D82A}">
                    <a16:rowId xmlns:a16="http://schemas.microsoft.com/office/drawing/2014/main" val="2956501953"/>
                  </a:ext>
                </a:extLst>
              </a:tr>
              <a:tr h="723423">
                <a:tc>
                  <a:txBody>
                    <a:bodyPr/>
                    <a:lstStyle/>
                    <a:p>
                      <a:pPr marL="0" marR="0" lvl="0" indent="0" algn="l" rtl="0">
                        <a:lnSpc>
                          <a:spcPct val="100000"/>
                        </a:lnSpc>
                        <a:spcBef>
                          <a:spcPts val="0"/>
                        </a:spcBef>
                        <a:spcAft>
                          <a:spcPts val="0"/>
                        </a:spcAft>
                        <a:buClrTx/>
                        <a:buSzTx/>
                        <a:buFontTx/>
                        <a:buNone/>
                      </a:pPr>
                      <a:r>
                        <a:rPr lang="es-CO" sz="1200" b="1" kern="1200" dirty="0">
                          <a:solidFill>
                            <a:schemeClr val="tx1">
                              <a:lumMod val="65000"/>
                              <a:lumOff val="35000"/>
                            </a:schemeClr>
                          </a:solidFill>
                          <a:latin typeface="+mn-lt"/>
                          <a:ea typeface="+mn-ea"/>
                          <a:cs typeface="+mn-cs"/>
                        </a:rPr>
                        <a:t>CRITERIOS</a:t>
                      </a:r>
                      <a:endParaRPr lang="es-CO" sz="1200" b="0" kern="1200" dirty="0">
                        <a:solidFill>
                          <a:schemeClr val="tx1">
                            <a:lumMod val="65000"/>
                            <a:lumOff val="35000"/>
                          </a:schemeClr>
                        </a:solidFill>
                        <a:latin typeface="+mn-lt"/>
                        <a:ea typeface="+mn-ea"/>
                        <a:cs typeface="+mn-cs"/>
                      </a:endParaRPr>
                    </a:p>
                  </a:txBody>
                  <a:tcPr>
                    <a:lnL w="12700">
                      <a:solidFill>
                        <a:schemeClr val="tx1">
                          <a:lumMod val="65000"/>
                          <a:lumOff val="35000"/>
                        </a:schemeClr>
                      </a:solidFill>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marL="0" lvl="0" indent="0" algn="ctr">
                        <a:lnSpc>
                          <a:spcPct val="100000"/>
                        </a:lnSpc>
                        <a:spcBef>
                          <a:spcPts val="0"/>
                        </a:spcBef>
                        <a:spcAft>
                          <a:spcPts val="0"/>
                        </a:spcAft>
                        <a:buNone/>
                      </a:pPr>
                      <a:r>
                        <a:rPr lang="es-CO" sz="1100" b="1" kern="1200" dirty="0">
                          <a:solidFill>
                            <a:schemeClr val="tx1">
                              <a:lumMod val="65000"/>
                              <a:lumOff val="35000"/>
                            </a:schemeClr>
                          </a:solidFill>
                          <a:latin typeface="+mn-lt"/>
                          <a:ea typeface="+mn-ea"/>
                          <a:cs typeface="+mn-cs"/>
                        </a:rPr>
                        <a:t>PUNTUACIÓN ALTA  </a:t>
                      </a:r>
                      <a:endParaRPr lang="es-ES" dirty="0">
                        <a:latin typeface="+mn-lt"/>
                      </a:endParaRPr>
                    </a:p>
                    <a:p>
                      <a:pPr marL="0" lvl="0" indent="0" algn="ctr">
                        <a:lnSpc>
                          <a:spcPct val="100000"/>
                        </a:lnSpc>
                        <a:spcBef>
                          <a:spcPts val="0"/>
                        </a:spcBef>
                        <a:spcAft>
                          <a:spcPts val="0"/>
                        </a:spcAft>
                        <a:buNone/>
                      </a:pPr>
                      <a:r>
                        <a:rPr lang="es-CO" sz="1100" b="1" kern="1200" dirty="0">
                          <a:solidFill>
                            <a:schemeClr val="tx1">
                              <a:lumMod val="65000"/>
                              <a:lumOff val="35000"/>
                            </a:schemeClr>
                          </a:solidFill>
                          <a:latin typeface="+mn-lt"/>
                          <a:ea typeface="+mn-ea"/>
                          <a:cs typeface="+mn-cs"/>
                        </a:rPr>
                        <a:t>(4.5 / 5)</a:t>
                      </a:r>
                      <a:endParaRPr lang="es-ES" dirty="0">
                        <a:latin typeface="+mn-lt"/>
                      </a:endParaRP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a:solidFill>
                        <a:schemeClr val="tx1">
                          <a:lumMod val="65000"/>
                          <a:lumOff val="35000"/>
                        </a:schemeClr>
                      </a:solidFill>
                    </a:lnT>
                    <a:lnB w="12700" cap="flat" cmpd="sng" algn="ctr">
                      <a:solidFill>
                        <a:schemeClr val="tx1">
                          <a:lumMod val="65000"/>
                          <a:lumOff val="35000"/>
                        </a:schemeClr>
                      </a:solidFill>
                      <a:prstDash val="solid"/>
                      <a:round/>
                      <a:headEnd type="none" w="med" len="med"/>
                      <a:tailEnd type="none" w="med" len="med"/>
                    </a:lnB>
                    <a:solidFill>
                      <a:schemeClr val="bg1"/>
                    </a:solidFill>
                  </a:tcPr>
                </a:tc>
                <a:tc gridSpan="2">
                  <a:txBody>
                    <a:bodyPr/>
                    <a:lstStyle/>
                    <a:p>
                      <a:pPr marL="0" lvl="0" indent="0" algn="ctr" rtl="0" eaLnBrk="1" latinLnBrk="0" hangingPunct="1">
                        <a:lnSpc>
                          <a:spcPct val="100000"/>
                        </a:lnSpc>
                        <a:spcBef>
                          <a:spcPts val="0"/>
                        </a:spcBef>
                        <a:spcAft>
                          <a:spcPts val="0"/>
                        </a:spcAft>
                        <a:buNone/>
                      </a:pPr>
                      <a:r>
                        <a:rPr lang="es-ES" sz="1100" b="1" kern="1200" noProof="0" dirty="0">
                          <a:solidFill>
                            <a:schemeClr val="tx1">
                              <a:lumMod val="65000"/>
                              <a:lumOff val="35000"/>
                            </a:schemeClr>
                          </a:solidFill>
                          <a:latin typeface="+mn-lt"/>
                          <a:ea typeface="+mn-ea"/>
                          <a:cs typeface="+mn-cs"/>
                        </a:rPr>
                        <a:t>PUNTUACIÓN MEDIA</a:t>
                      </a:r>
                      <a:endParaRPr lang="es-ES" sz="1100" b="1" kern="1200" dirty="0">
                        <a:solidFill>
                          <a:schemeClr val="tx1">
                            <a:lumMod val="65000"/>
                            <a:lumOff val="35000"/>
                          </a:schemeClr>
                        </a:solidFill>
                        <a:latin typeface="+mn-lt"/>
                        <a:ea typeface="+mn-ea"/>
                        <a:cs typeface="+mn-cs"/>
                      </a:endParaRPr>
                    </a:p>
                    <a:p>
                      <a:pPr marL="0" lvl="0" indent="0" algn="ctr" defTabSz="914400" rtl="0" eaLnBrk="1" latinLnBrk="0" hangingPunct="1">
                        <a:lnSpc>
                          <a:spcPct val="100000"/>
                        </a:lnSpc>
                        <a:spcBef>
                          <a:spcPts val="0"/>
                        </a:spcBef>
                        <a:spcAft>
                          <a:spcPts val="0"/>
                        </a:spcAft>
                        <a:buNone/>
                      </a:pPr>
                      <a:r>
                        <a:rPr lang="es-CO" sz="1100" b="1" kern="1200" noProof="0" dirty="0">
                          <a:solidFill>
                            <a:schemeClr val="tx1">
                              <a:lumMod val="65000"/>
                              <a:lumOff val="35000"/>
                            </a:schemeClr>
                          </a:solidFill>
                          <a:latin typeface="+mn-lt"/>
                          <a:ea typeface="+mn-ea"/>
                          <a:cs typeface="+mn-cs"/>
                        </a:rPr>
                        <a:t> (4 / 4.4)</a:t>
                      </a:r>
                      <a:endParaRPr lang="es-ES" sz="1100" b="1" kern="1200" dirty="0">
                        <a:solidFill>
                          <a:schemeClr val="tx1">
                            <a:lumMod val="65000"/>
                            <a:lumOff val="35000"/>
                          </a:schemeClr>
                        </a:solidFill>
                        <a:latin typeface="+mn-lt"/>
                        <a:ea typeface="+mn-ea"/>
                        <a:cs typeface="+mn-cs"/>
                      </a:endParaRP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a:solidFill>
                        <a:schemeClr val="tx1">
                          <a:lumMod val="65000"/>
                          <a:lumOff val="35000"/>
                        </a:schemeClr>
                      </a:solidFill>
                    </a:lnT>
                    <a:lnB w="12700" cap="flat" cmpd="sng" algn="ctr">
                      <a:solidFill>
                        <a:schemeClr val="tx1">
                          <a:lumMod val="65000"/>
                          <a:lumOff val="35000"/>
                        </a:schemeClr>
                      </a:solidFill>
                      <a:prstDash val="solid"/>
                      <a:round/>
                      <a:headEnd type="none" w="med" len="med"/>
                      <a:tailEnd type="none" w="med" len="med"/>
                    </a:lnB>
                    <a:solidFill>
                      <a:schemeClr val="bg1"/>
                    </a:solidFill>
                  </a:tcPr>
                </a:tc>
                <a:tc hMerge="1">
                  <a:txBody>
                    <a:bodyPr/>
                    <a:lstStyle/>
                    <a:p>
                      <a:endParaRPr lang="es-ES"/>
                    </a:p>
                  </a:txBody>
                  <a:tcPr>
                    <a:lnL w="12700" cap="flat" cmpd="sng" algn="ctr">
                      <a:solidFill>
                        <a:schemeClr val="tx1">
                          <a:lumMod val="65000"/>
                          <a:lumOff val="35000"/>
                        </a:schemeClr>
                      </a:solidFill>
                      <a:prstDash val="solid"/>
                      <a:round/>
                      <a:headEnd type="none" w="med" len="med"/>
                      <a:tailEnd type="none" w="med" len="med"/>
                    </a:lnL>
                  </a:tcPr>
                </a:tc>
                <a:tc>
                  <a:txBody>
                    <a:bodyPr/>
                    <a:lstStyle/>
                    <a:p>
                      <a:pPr marL="0" lvl="0" indent="0" algn="ctr">
                        <a:lnSpc>
                          <a:spcPct val="100000"/>
                        </a:lnSpc>
                        <a:spcBef>
                          <a:spcPts val="0"/>
                        </a:spcBef>
                        <a:spcAft>
                          <a:spcPts val="0"/>
                        </a:spcAft>
                        <a:buNone/>
                      </a:pPr>
                      <a:r>
                        <a:rPr lang="es-ES" sz="1100" b="1" kern="1200" noProof="0" dirty="0">
                          <a:solidFill>
                            <a:schemeClr val="tx1">
                              <a:lumMod val="65000"/>
                              <a:lumOff val="35000"/>
                            </a:schemeClr>
                          </a:solidFill>
                          <a:latin typeface="+mn-lt"/>
                          <a:ea typeface="+mn-ea"/>
                          <a:cs typeface="+mn-cs"/>
                        </a:rPr>
                        <a:t>PUNTUACIÓN BAJA</a:t>
                      </a:r>
                    </a:p>
                    <a:p>
                      <a:pPr marL="0" lvl="0" indent="0" algn="ctr">
                        <a:lnSpc>
                          <a:spcPct val="100000"/>
                        </a:lnSpc>
                        <a:spcBef>
                          <a:spcPts val="0"/>
                        </a:spcBef>
                        <a:spcAft>
                          <a:spcPts val="0"/>
                        </a:spcAft>
                        <a:buNone/>
                      </a:pPr>
                      <a:r>
                        <a:rPr lang="es-CO" sz="1100" b="1" kern="1200" noProof="0" dirty="0">
                          <a:solidFill>
                            <a:schemeClr val="tx1">
                              <a:lumMod val="65000"/>
                              <a:lumOff val="35000"/>
                            </a:schemeClr>
                          </a:solidFill>
                          <a:latin typeface="+mn-lt"/>
                          <a:ea typeface="+mn-ea"/>
                          <a:cs typeface="+mn-cs"/>
                        </a:rPr>
                        <a:t> (3 / 3.9)</a:t>
                      </a:r>
                      <a:endParaRPr lang="es-ES" sz="1100" b="1" kern="1200" dirty="0">
                        <a:solidFill>
                          <a:schemeClr val="tx1">
                            <a:lumMod val="65000"/>
                            <a:lumOff val="35000"/>
                          </a:schemeClr>
                        </a:solidFill>
                        <a:latin typeface="+mn-lt"/>
                        <a:ea typeface="+mn-ea"/>
                        <a:cs typeface="+mn-cs"/>
                      </a:endParaRP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a:solidFill>
                        <a:schemeClr val="tx1">
                          <a:lumMod val="65000"/>
                          <a:lumOff val="35000"/>
                        </a:schemeClr>
                      </a:solidFill>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marL="0" lvl="0" indent="0" algn="ctr">
                        <a:lnSpc>
                          <a:spcPct val="100000"/>
                        </a:lnSpc>
                        <a:spcBef>
                          <a:spcPts val="0"/>
                        </a:spcBef>
                        <a:spcAft>
                          <a:spcPts val="0"/>
                        </a:spcAft>
                        <a:buNone/>
                      </a:pPr>
                      <a:r>
                        <a:rPr lang="es-CO" sz="1100" b="1" kern="1200" noProof="0" dirty="0">
                          <a:solidFill>
                            <a:schemeClr val="tx1">
                              <a:lumMod val="65000"/>
                              <a:lumOff val="35000"/>
                            </a:schemeClr>
                          </a:solidFill>
                          <a:latin typeface="+mn-lt"/>
                          <a:ea typeface="+mn-ea"/>
                          <a:cs typeface="+mn-cs"/>
                        </a:rPr>
                        <a:t>INCUMPLE PARCIALMENTE</a:t>
                      </a:r>
                    </a:p>
                    <a:p>
                      <a:pPr marL="0" lvl="0" indent="0" algn="ctr">
                        <a:lnSpc>
                          <a:spcPct val="100000"/>
                        </a:lnSpc>
                        <a:spcBef>
                          <a:spcPts val="0"/>
                        </a:spcBef>
                        <a:spcAft>
                          <a:spcPts val="0"/>
                        </a:spcAft>
                        <a:buNone/>
                      </a:pPr>
                      <a:r>
                        <a:rPr lang="es-CO" sz="1100" b="1" kern="1200" noProof="0" dirty="0">
                          <a:solidFill>
                            <a:schemeClr val="tx1">
                              <a:lumMod val="65000"/>
                              <a:lumOff val="35000"/>
                            </a:schemeClr>
                          </a:solidFill>
                          <a:latin typeface="+mn-lt"/>
                          <a:ea typeface="+mn-ea"/>
                          <a:cs typeface="+mn-cs"/>
                        </a:rPr>
                        <a:t> (2 / 2.9)</a:t>
                      </a:r>
                      <a:endParaRPr lang="es-CO" sz="1100" b="1" kern="1200" dirty="0">
                        <a:solidFill>
                          <a:schemeClr val="tx1">
                            <a:lumMod val="65000"/>
                            <a:lumOff val="35000"/>
                          </a:schemeClr>
                        </a:solidFill>
                        <a:latin typeface="+mn-lt"/>
                        <a:ea typeface="+mn-ea"/>
                        <a:cs typeface="+mn-cs"/>
                      </a:endParaRP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marL="0" lvl="0" indent="0" algn="ctr">
                        <a:lnSpc>
                          <a:spcPct val="100000"/>
                        </a:lnSpc>
                        <a:spcBef>
                          <a:spcPts val="0"/>
                        </a:spcBef>
                        <a:spcAft>
                          <a:spcPts val="0"/>
                        </a:spcAft>
                        <a:buNone/>
                      </a:pPr>
                      <a:r>
                        <a:rPr lang="es-CO" sz="1100" b="1" kern="1200" noProof="0" dirty="0">
                          <a:solidFill>
                            <a:schemeClr val="tx1">
                              <a:lumMod val="65000"/>
                              <a:lumOff val="35000"/>
                            </a:schemeClr>
                          </a:solidFill>
                          <a:latin typeface="+mn-lt"/>
                          <a:ea typeface="+mn-ea"/>
                          <a:cs typeface="+mn-cs"/>
                        </a:rPr>
                        <a:t>INCUMPLE TOTALMENTE</a:t>
                      </a:r>
                    </a:p>
                    <a:p>
                      <a:pPr marL="0" lvl="0" indent="0" algn="ctr">
                        <a:lnSpc>
                          <a:spcPct val="100000"/>
                        </a:lnSpc>
                        <a:spcBef>
                          <a:spcPts val="0"/>
                        </a:spcBef>
                        <a:spcAft>
                          <a:spcPts val="0"/>
                        </a:spcAft>
                        <a:buNone/>
                      </a:pPr>
                      <a:r>
                        <a:rPr lang="es-CO" sz="1100" b="1" kern="1200" noProof="0" dirty="0">
                          <a:solidFill>
                            <a:schemeClr val="tx1">
                              <a:lumMod val="65000"/>
                              <a:lumOff val="35000"/>
                            </a:schemeClr>
                          </a:solidFill>
                          <a:latin typeface="+mn-lt"/>
                          <a:ea typeface="+mn-ea"/>
                          <a:cs typeface="+mn-cs"/>
                        </a:rPr>
                        <a:t>(0,1.9)</a:t>
                      </a: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marL="0" lvl="0" indent="0" algn="ctr">
                        <a:lnSpc>
                          <a:spcPct val="100000"/>
                        </a:lnSpc>
                        <a:spcBef>
                          <a:spcPts val="0"/>
                        </a:spcBef>
                        <a:spcAft>
                          <a:spcPts val="0"/>
                        </a:spcAft>
                        <a:buNone/>
                      </a:pPr>
                      <a:r>
                        <a:rPr lang="es-CO" sz="1100" b="1" kern="1200" noProof="0" dirty="0">
                          <a:solidFill>
                            <a:schemeClr val="tx1">
                              <a:lumMod val="65000"/>
                              <a:lumOff val="35000"/>
                            </a:schemeClr>
                          </a:solidFill>
                          <a:latin typeface="+mn-lt"/>
                          <a:ea typeface="+mn-ea"/>
                          <a:cs typeface="+mn-cs"/>
                        </a:rPr>
                        <a:t>OBSERVACIONES</a:t>
                      </a:r>
                    </a:p>
                  </a:txBody>
                  <a:tcPr>
                    <a:lnL w="12700" cap="flat" cmpd="sng" algn="ctr">
                      <a:solidFill>
                        <a:schemeClr val="tx1">
                          <a:lumMod val="65000"/>
                          <a:lumOff val="35000"/>
                        </a:schemeClr>
                      </a:solidFill>
                      <a:prstDash val="solid"/>
                      <a:round/>
                      <a:headEnd type="none" w="med" len="med"/>
                      <a:tailEnd type="none" w="med" len="med"/>
                    </a:lnL>
                    <a:lnR w="12700">
                      <a:solidFill>
                        <a:schemeClr val="tx1">
                          <a:lumMod val="65000"/>
                          <a:lumOff val="35000"/>
                        </a:schemeClr>
                      </a:solidFill>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568497941"/>
                  </a:ext>
                </a:extLst>
              </a:tr>
              <a:tr h="156454">
                <a:tc>
                  <a:txBody>
                    <a:bodyPr/>
                    <a:lstStyle/>
                    <a:p>
                      <a:pPr marL="0" lvl="0" indent="0" algn="ctr">
                        <a:lnSpc>
                          <a:spcPct val="100000"/>
                        </a:lnSpc>
                        <a:spcBef>
                          <a:spcPts val="0"/>
                        </a:spcBef>
                        <a:spcAft>
                          <a:spcPts val="0"/>
                        </a:spcAft>
                        <a:buNone/>
                      </a:pPr>
                      <a:r>
                        <a:rPr lang="es-CO" sz="1100" b="1" kern="1200">
                          <a:solidFill>
                            <a:schemeClr val="tx1">
                              <a:lumMod val="65000"/>
                              <a:lumOff val="35000"/>
                            </a:schemeClr>
                          </a:solidFill>
                          <a:latin typeface="+mn-lt"/>
                          <a:ea typeface="+mn-ea"/>
                          <a:cs typeface="+mn-cs"/>
                        </a:rPr>
                        <a:t>Resultado de </a:t>
                      </a:r>
                      <a:r>
                        <a:rPr lang="es-CO" sz="1100" b="1" kern="1200" dirty="0">
                          <a:solidFill>
                            <a:schemeClr val="tx1">
                              <a:lumMod val="65000"/>
                              <a:lumOff val="35000"/>
                            </a:schemeClr>
                          </a:solidFill>
                          <a:latin typeface="+mn-lt"/>
                          <a:ea typeface="+mn-ea"/>
                          <a:cs typeface="+mn-cs"/>
                        </a:rPr>
                        <a:t>aprendizaje</a:t>
                      </a:r>
                    </a:p>
                    <a:p>
                      <a:pPr marL="0" lvl="0" indent="0" algn="ctr">
                        <a:lnSpc>
                          <a:spcPct val="100000"/>
                        </a:lnSpc>
                        <a:spcBef>
                          <a:spcPts val="0"/>
                        </a:spcBef>
                        <a:spcAft>
                          <a:spcPts val="0"/>
                        </a:spcAft>
                        <a:buNone/>
                      </a:pPr>
                      <a:r>
                        <a:rPr lang="es-CO" sz="1100" b="1" kern="1200" dirty="0">
                          <a:solidFill>
                            <a:schemeClr val="tx1">
                              <a:lumMod val="65000"/>
                              <a:lumOff val="35000"/>
                            </a:schemeClr>
                          </a:solidFill>
                          <a:latin typeface="+mn-lt"/>
                          <a:ea typeface="+mn-ea"/>
                          <a:cs typeface="+mn-cs"/>
                        </a:rPr>
                        <a:t>30%</a:t>
                      </a:r>
                    </a:p>
                  </a:txBody>
                  <a:tcPr anchor="ctr">
                    <a:lnL w="12700">
                      <a:solidFill>
                        <a:schemeClr val="tx1">
                          <a:lumMod val="65000"/>
                          <a:lumOff val="35000"/>
                        </a:schemeClr>
                      </a:solidFill>
                    </a:lnL>
                    <a:lnR w="12700">
                      <a:solidFill>
                        <a:schemeClr val="tx1">
                          <a:lumMod val="65000"/>
                          <a:lumOff val="35000"/>
                        </a:schemeClr>
                      </a:solidFill>
                    </a:lnR>
                    <a:lnT w="12700">
                      <a:solidFill>
                        <a:schemeClr val="tx1">
                          <a:lumMod val="65000"/>
                          <a:lumOff val="35000"/>
                        </a:schemeClr>
                      </a:solidFill>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lvl="0" algn="l">
                        <a:lnSpc>
                          <a:spcPct val="100000"/>
                        </a:lnSpc>
                        <a:spcBef>
                          <a:spcPts val="0"/>
                        </a:spcBef>
                        <a:spcAft>
                          <a:spcPts val="0"/>
                        </a:spcAft>
                        <a:buNone/>
                      </a:pPr>
                      <a:r>
                        <a:rPr lang="es-CO" sz="800" b="0" i="0" u="none" strike="noStrike" kern="1200" noProof="0" dirty="0">
                          <a:solidFill>
                            <a:schemeClr val="tx1">
                              <a:lumMod val="65000"/>
                              <a:lumOff val="35000"/>
                            </a:schemeClr>
                          </a:solidFill>
                          <a:latin typeface="+mn-lt"/>
                          <a:ea typeface="+mn-ea"/>
                          <a:cs typeface="+mn-cs"/>
                        </a:rPr>
                        <a:t>El resultado de aprendizaje cuenta con un verbo alineado a la Taxonomía de Bloom, el objeto que será estudiado, el contexto y el para qué de la acción, aspectos básicos para la estructura de este tipo de objetivos en un modelo por competencias. El resultado de aprendizaje es medible y coherente con la secuencia de </a:t>
                      </a:r>
                      <a:r>
                        <a:rPr lang="es-CO" sz="800" b="0" i="0" u="none" strike="noStrike" kern="1200" noProof="0">
                          <a:solidFill>
                            <a:schemeClr val="tx1">
                              <a:lumMod val="65000"/>
                              <a:lumOff val="35000"/>
                            </a:schemeClr>
                          </a:solidFill>
                          <a:latin typeface="+mn-lt"/>
                          <a:ea typeface="+mn-ea"/>
                          <a:cs typeface="+mn-cs"/>
                        </a:rPr>
                        <a:t>aprendizaje, los contenidos, el juego y </a:t>
                      </a:r>
                      <a:r>
                        <a:rPr lang="es-CO" sz="800" b="0" i="0" u="none" strike="noStrike" kern="1200" noProof="0" dirty="0">
                          <a:solidFill>
                            <a:schemeClr val="tx1">
                              <a:lumMod val="65000"/>
                              <a:lumOff val="35000"/>
                            </a:schemeClr>
                          </a:solidFill>
                          <a:latin typeface="+mn-lt"/>
                          <a:ea typeface="+mn-ea"/>
                          <a:cs typeface="+mn-cs"/>
                        </a:rPr>
                        <a:t>la evaluación.</a:t>
                      </a:r>
                    </a:p>
                    <a:p>
                      <a:pPr marL="0" lvl="0" indent="0" algn="l">
                        <a:lnSpc>
                          <a:spcPct val="100000"/>
                        </a:lnSpc>
                        <a:buNone/>
                      </a:pPr>
                      <a:endParaRPr lang="es-CO" sz="800" b="0" i="0" u="none" strike="noStrike" kern="1200" noProof="0" dirty="0">
                        <a:solidFill>
                          <a:schemeClr val="tx1">
                            <a:lumMod val="65000"/>
                            <a:lumOff val="35000"/>
                          </a:schemeClr>
                        </a:solidFill>
                        <a:latin typeface="+mn-lt"/>
                        <a:ea typeface="+mn-ea"/>
                        <a:cs typeface="+mn-cs"/>
                      </a:endParaRPr>
                    </a:p>
                  </a:txBody>
                  <a:tcPr>
                    <a:lnL w="12700">
                      <a:solidFill>
                        <a:schemeClr val="tx1">
                          <a:lumMod val="65000"/>
                          <a:lumOff val="35000"/>
                        </a:schemeClr>
                      </a:solidFill>
                    </a:lnL>
                    <a:lnR w="12700">
                      <a:solidFill>
                        <a:schemeClr val="tx1">
                          <a:lumMod val="65000"/>
                          <a:lumOff val="35000"/>
                        </a:schemeClr>
                      </a:solidFill>
                    </a:lnR>
                    <a:lnT w="12700">
                      <a:solidFill>
                        <a:schemeClr val="tx1">
                          <a:lumMod val="65000"/>
                          <a:lumOff val="35000"/>
                        </a:schemeClr>
                      </a:solidFill>
                    </a:lnT>
                    <a:lnB w="12700" cap="flat" cmpd="sng" algn="ctr">
                      <a:solidFill>
                        <a:schemeClr val="tx1">
                          <a:lumMod val="65000"/>
                          <a:lumOff val="35000"/>
                        </a:schemeClr>
                      </a:solidFill>
                      <a:prstDash val="solid"/>
                      <a:round/>
                      <a:headEnd type="none" w="med" len="med"/>
                      <a:tailEnd type="none" w="med" len="med"/>
                    </a:lnB>
                    <a:solidFill>
                      <a:schemeClr val="bg1"/>
                    </a:solidFill>
                  </a:tcPr>
                </a:tc>
                <a:tc gridSpan="2">
                  <a:txBody>
                    <a:bodyPr/>
                    <a:lstStyle/>
                    <a:p>
                      <a:pPr lvl="0" algn="l">
                        <a:lnSpc>
                          <a:spcPct val="100000"/>
                        </a:lnSpc>
                        <a:spcBef>
                          <a:spcPts val="0"/>
                        </a:spcBef>
                        <a:spcAft>
                          <a:spcPts val="0"/>
                        </a:spcAft>
                        <a:buNone/>
                      </a:pPr>
                      <a:r>
                        <a:rPr lang="es-CO" sz="800" b="0" i="0" u="none" strike="noStrike" kern="1200" noProof="0" dirty="0">
                          <a:solidFill>
                            <a:schemeClr val="tx1">
                              <a:lumMod val="65000"/>
                              <a:lumOff val="35000"/>
                            </a:schemeClr>
                          </a:solidFill>
                          <a:latin typeface="+mn-lt"/>
                          <a:ea typeface="+mn-ea"/>
                          <a:cs typeface="+mn-cs"/>
                        </a:rPr>
                        <a:t>El resultado de aprendizaje es claro, sin embargo, no cuenta con la totalidad de los elementos requeridos para su estructuración: verbo de taxonomía de Bloom, objeto, contexto y el para qué. El resultado de aprendizaje es medible y coherente con la secuencia de aprendizaje, los contenidos, el </a:t>
                      </a:r>
                      <a:r>
                        <a:rPr lang="es-CO" sz="800" b="0" i="0" u="none" strike="noStrike" kern="1200" noProof="0">
                          <a:solidFill>
                            <a:schemeClr val="tx1">
                              <a:lumMod val="65000"/>
                              <a:lumOff val="35000"/>
                            </a:schemeClr>
                          </a:solidFill>
                          <a:latin typeface="+mn-lt"/>
                          <a:ea typeface="+mn-ea"/>
                          <a:cs typeface="+mn-cs"/>
                        </a:rPr>
                        <a:t>juego y la evaluación.</a:t>
                      </a:r>
                    </a:p>
                  </a:txBody>
                  <a:tcPr>
                    <a:lnL w="12700">
                      <a:solidFill>
                        <a:schemeClr val="tx1">
                          <a:lumMod val="65000"/>
                          <a:lumOff val="35000"/>
                        </a:schemeClr>
                      </a:solidFill>
                    </a:lnL>
                    <a:lnR w="12700">
                      <a:solidFill>
                        <a:schemeClr val="tx1">
                          <a:lumMod val="65000"/>
                          <a:lumOff val="35000"/>
                        </a:schemeClr>
                      </a:solidFill>
                    </a:lnR>
                    <a:lnT w="12700">
                      <a:solidFill>
                        <a:schemeClr val="tx1">
                          <a:lumMod val="65000"/>
                          <a:lumOff val="35000"/>
                        </a:schemeClr>
                      </a:solidFill>
                    </a:lnT>
                    <a:lnB w="12700" cap="flat" cmpd="sng" algn="ctr">
                      <a:solidFill>
                        <a:schemeClr val="tx1">
                          <a:lumMod val="65000"/>
                          <a:lumOff val="35000"/>
                        </a:schemeClr>
                      </a:solidFill>
                      <a:prstDash val="solid"/>
                      <a:round/>
                      <a:headEnd type="none" w="med" len="med"/>
                      <a:tailEnd type="none" w="med" len="med"/>
                    </a:lnB>
                    <a:solidFill>
                      <a:schemeClr val="bg1"/>
                    </a:solidFill>
                  </a:tcPr>
                </a:tc>
                <a:tc hMerge="1">
                  <a:txBody>
                    <a:bodyPr/>
                    <a:lstStyle/>
                    <a:p>
                      <a:endParaRPr lang="es-ES"/>
                    </a:p>
                  </a:txBody>
                  <a:tcPr/>
                </a:tc>
                <a:tc>
                  <a:txBody>
                    <a:bodyPr/>
                    <a:lstStyle/>
                    <a:p>
                      <a:pPr lvl="0" algn="l">
                        <a:lnSpc>
                          <a:spcPct val="100000"/>
                        </a:lnSpc>
                        <a:spcBef>
                          <a:spcPts val="0"/>
                        </a:spcBef>
                        <a:spcAft>
                          <a:spcPts val="0"/>
                        </a:spcAft>
                        <a:buNone/>
                      </a:pPr>
                      <a:r>
                        <a:rPr lang="es-CO" sz="800" b="0" i="0" u="none" strike="noStrike" kern="1200" noProof="0">
                          <a:solidFill>
                            <a:schemeClr val="tx1">
                              <a:lumMod val="65000"/>
                              <a:lumOff val="35000"/>
                            </a:schemeClr>
                          </a:solidFill>
                          <a:latin typeface="+mn-lt"/>
                          <a:ea typeface="+mn-ea"/>
                          <a:cs typeface="+mn-cs"/>
                        </a:rPr>
                        <a:t>El resultado de aprendizaje está redactado más en términos de un objetivo alcanzable por el profesor que en términos de lo que aprenderá el estudiante. Falta coherencia entre el objetivo y uno de los siguientes elementos: secuencia didáctica, contenidos o evaluación.</a:t>
                      </a:r>
                    </a:p>
                    <a:p>
                      <a:pPr lvl="0" algn="l">
                        <a:lnSpc>
                          <a:spcPct val="100000"/>
                        </a:lnSpc>
                        <a:spcBef>
                          <a:spcPts val="0"/>
                        </a:spcBef>
                        <a:spcAft>
                          <a:spcPts val="0"/>
                        </a:spcAft>
                        <a:buNone/>
                      </a:pPr>
                      <a:endParaRPr lang="es-CO" sz="800" b="0" i="0" u="none" strike="noStrike" kern="1200" dirty="0">
                        <a:solidFill>
                          <a:schemeClr val="tx1">
                            <a:lumMod val="65000"/>
                            <a:lumOff val="35000"/>
                          </a:schemeClr>
                        </a:solidFill>
                        <a:latin typeface="+mn-lt"/>
                        <a:ea typeface="+mn-ea"/>
                        <a:cs typeface="+mn-cs"/>
                      </a:endParaRPr>
                    </a:p>
                  </a:txBody>
                  <a:tcPr>
                    <a:lnL w="12700">
                      <a:solidFill>
                        <a:schemeClr val="tx1">
                          <a:lumMod val="65000"/>
                          <a:lumOff val="35000"/>
                        </a:schemeClr>
                      </a:solidFill>
                    </a:lnL>
                    <a:lnR w="12700">
                      <a:solidFill>
                        <a:schemeClr val="tx1">
                          <a:lumMod val="65000"/>
                          <a:lumOff val="35000"/>
                        </a:schemeClr>
                      </a:solidFill>
                    </a:lnR>
                    <a:lnT w="12700">
                      <a:solidFill>
                        <a:schemeClr val="tx1">
                          <a:lumMod val="65000"/>
                          <a:lumOff val="35000"/>
                        </a:schemeClr>
                      </a:solidFill>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marL="0" lvl="0" indent="0" algn="l">
                        <a:lnSpc>
                          <a:spcPct val="100000"/>
                        </a:lnSpc>
                        <a:spcBef>
                          <a:spcPts val="0"/>
                        </a:spcBef>
                        <a:spcAft>
                          <a:spcPts val="0"/>
                        </a:spcAft>
                        <a:buNone/>
                      </a:pPr>
                      <a:r>
                        <a:rPr lang="es-CO" sz="800" b="0" i="0" u="none" strike="noStrike" kern="1200" noProof="0">
                          <a:solidFill>
                            <a:schemeClr val="tx1">
                              <a:lumMod val="65000"/>
                              <a:lumOff val="35000"/>
                            </a:schemeClr>
                          </a:solidFill>
                          <a:latin typeface="+mn-lt"/>
                          <a:ea typeface="+mn-ea"/>
                          <a:cs typeface="+mn-cs"/>
                        </a:rPr>
                        <a:t>El resultado de aprendizaje está redactado como un objetivo y no como resultado de aprendizaje, por lo que no es claro qué aprenderá el estudiante. Falta coherencia entre el objetivo, la secuencia didáctica, los contenidos y la evaluación.</a:t>
                      </a: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marL="0" lvl="0" indent="0" algn="l">
                        <a:lnSpc>
                          <a:spcPct val="100000"/>
                        </a:lnSpc>
                        <a:spcBef>
                          <a:spcPts val="0"/>
                        </a:spcBef>
                        <a:spcAft>
                          <a:spcPts val="0"/>
                        </a:spcAft>
                        <a:buNone/>
                      </a:pPr>
                      <a:r>
                        <a:rPr lang="es-CO" sz="800" b="0" i="0" u="none" strike="noStrike" kern="1200" noProof="0">
                          <a:solidFill>
                            <a:schemeClr val="tx1">
                              <a:lumMod val="65000"/>
                              <a:lumOff val="35000"/>
                            </a:schemeClr>
                          </a:solidFill>
                          <a:latin typeface="+mn-lt"/>
                          <a:ea typeface="+mn-ea"/>
                          <a:cs typeface="+mn-cs"/>
                        </a:rPr>
                        <a:t>No se proporciona un resultado u objetivo de aprendizaje o la redacción no permite la comprensión de su propósito. No existe una conexión discernible entre el objetivo y el reto.</a:t>
                      </a:r>
                      <a:endParaRPr lang="en-US" sz="800" b="0" i="0" u="none" strike="noStrike" kern="1200" noProof="0">
                        <a:solidFill>
                          <a:schemeClr val="tx1">
                            <a:lumMod val="65000"/>
                            <a:lumOff val="35000"/>
                          </a:schemeClr>
                        </a:solidFill>
                        <a:latin typeface="+mn-lt"/>
                        <a:ea typeface="+mn-ea"/>
                        <a:cs typeface="+mn-cs"/>
                      </a:endParaRP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marL="0" lvl="0" indent="0" algn="l">
                        <a:lnSpc>
                          <a:spcPct val="100000"/>
                        </a:lnSpc>
                        <a:spcBef>
                          <a:spcPts val="0"/>
                        </a:spcBef>
                        <a:spcAft>
                          <a:spcPts val="0"/>
                        </a:spcAft>
                        <a:buNone/>
                      </a:pPr>
                      <a:endParaRPr lang="es-CO" sz="800" b="0" i="0" u="none" strike="noStrike" kern="1200" dirty="0">
                        <a:solidFill>
                          <a:schemeClr val="tx1">
                            <a:lumMod val="65000"/>
                            <a:lumOff val="35000"/>
                          </a:schemeClr>
                        </a:solidFill>
                        <a:latin typeface="+mn-lt"/>
                        <a:ea typeface="+mn-ea"/>
                        <a:cs typeface="+mn-cs"/>
                      </a:endParaRPr>
                    </a:p>
                  </a:txBody>
                  <a:tcPr>
                    <a:lnL w="12700" cap="flat" cmpd="sng" algn="ctr">
                      <a:solidFill>
                        <a:schemeClr val="tx1">
                          <a:lumMod val="65000"/>
                          <a:lumOff val="35000"/>
                        </a:schemeClr>
                      </a:solidFill>
                      <a:prstDash val="solid"/>
                      <a:round/>
                      <a:headEnd type="none" w="med" len="med"/>
                      <a:tailEnd type="none" w="med" len="med"/>
                    </a:lnL>
                    <a:lnR w="12700">
                      <a:solidFill>
                        <a:schemeClr val="tx1">
                          <a:lumMod val="65000"/>
                          <a:lumOff val="35000"/>
                        </a:schemeClr>
                      </a:solidFill>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965884548"/>
                  </a:ext>
                </a:extLst>
              </a:tr>
              <a:tr h="60007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100" b="1" kern="1200" dirty="0">
                          <a:solidFill>
                            <a:schemeClr val="tx1">
                              <a:lumMod val="65000"/>
                              <a:lumOff val="35000"/>
                            </a:schemeClr>
                          </a:solidFill>
                          <a:latin typeface="+mn-lt"/>
                          <a:ea typeface="+mn-ea"/>
                          <a:cs typeface="+mn-cs"/>
                        </a:rPr>
                        <a:t>Definición de los elementos para la creación de un juego</a:t>
                      </a:r>
                    </a:p>
                    <a:p>
                      <a:pPr marL="0" marR="0" lvl="0" indent="0" algn="ctr" defTabSz="914400" rtl="0" eaLnBrk="1" fontAlgn="auto" latinLnBrk="0" hangingPunct="1">
                        <a:lnSpc>
                          <a:spcPct val="100000"/>
                        </a:lnSpc>
                        <a:spcBef>
                          <a:spcPts val="0"/>
                        </a:spcBef>
                        <a:spcAft>
                          <a:spcPts val="0"/>
                        </a:spcAft>
                        <a:buClrTx/>
                        <a:buSzTx/>
                        <a:buFontTx/>
                        <a:buNone/>
                        <a:tabLst/>
                        <a:defRPr/>
                      </a:pPr>
                      <a:r>
                        <a:rPr lang="es-CO" sz="1100" b="1" kern="1200" dirty="0">
                          <a:solidFill>
                            <a:schemeClr val="tx1">
                              <a:lumMod val="65000"/>
                              <a:lumOff val="35000"/>
                            </a:schemeClr>
                          </a:solidFill>
                          <a:latin typeface="+mn-lt"/>
                          <a:ea typeface="+mn-ea"/>
                          <a:cs typeface="+mn-cs"/>
                        </a:rPr>
                        <a:t>30%</a:t>
                      </a:r>
                    </a:p>
                  </a:txBody>
                  <a:tcPr anchor="ctr">
                    <a:lnL w="12700">
                      <a:solidFill>
                        <a:schemeClr val="tx1">
                          <a:lumMod val="65000"/>
                          <a:lumOff val="35000"/>
                        </a:schemeClr>
                      </a:solidFill>
                    </a:lnL>
                    <a:lnR w="12700">
                      <a:solidFill>
                        <a:schemeClr val="tx1">
                          <a:lumMod val="65000"/>
                          <a:lumOff val="35000"/>
                        </a:schemeClr>
                      </a:solidFill>
                    </a:lnR>
                    <a:lnT w="12700">
                      <a:solidFill>
                        <a:schemeClr val="tx1">
                          <a:lumMod val="65000"/>
                          <a:lumOff val="35000"/>
                        </a:schemeClr>
                      </a:solidFill>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l" fontAlgn="base"/>
                      <a:r>
                        <a:rPr lang="es-ES" sz="800" b="0" i="0" u="none" strike="noStrike" kern="1200" noProof="0">
                          <a:solidFill>
                            <a:schemeClr val="tx1">
                              <a:lumMod val="65000"/>
                              <a:lumOff val="35000"/>
                            </a:schemeClr>
                          </a:solidFill>
                          <a:latin typeface="+mn-lt"/>
                          <a:ea typeface="+mn-ea"/>
                          <a:cs typeface="+mn-cs"/>
                        </a:rPr>
                        <a:t>Se presentan los 5 elementos </a:t>
                      </a:r>
                      <a:r>
                        <a:rPr lang="es-ES" sz="800" b="0" i="0" u="none" strike="noStrike" kern="1200" noProof="0" dirty="0">
                          <a:solidFill>
                            <a:schemeClr val="tx1">
                              <a:lumMod val="65000"/>
                              <a:lumOff val="35000"/>
                            </a:schemeClr>
                          </a:solidFill>
                          <a:latin typeface="+mn-lt"/>
                          <a:ea typeface="+mn-ea"/>
                          <a:cs typeface="+mn-cs"/>
                        </a:rPr>
                        <a:t>necesarios para el diseño de un juego serio: mecanismo de aprendizaje, mecanismo del juego (estructura) y mecanismo del juego (movimiento) y la implementación, de tal forma que el posible diseñar el juego.</a:t>
                      </a:r>
                    </a:p>
                  </a:txBody>
                  <a:tcPr>
                    <a:lnL w="12700">
                      <a:solidFill>
                        <a:schemeClr val="tx1">
                          <a:lumMod val="65000"/>
                          <a:lumOff val="35000"/>
                        </a:schemeClr>
                      </a:solidFill>
                    </a:lnL>
                    <a:lnR w="12700">
                      <a:solidFill>
                        <a:schemeClr val="tx1">
                          <a:lumMod val="65000"/>
                          <a:lumOff val="35000"/>
                        </a:schemeClr>
                      </a:solidFill>
                    </a:lnR>
                    <a:lnT w="12700">
                      <a:solidFill>
                        <a:schemeClr val="tx1">
                          <a:lumMod val="65000"/>
                          <a:lumOff val="35000"/>
                        </a:schemeClr>
                      </a:solidFill>
                    </a:lnT>
                    <a:lnB w="12700" cap="flat" cmpd="sng" algn="ctr">
                      <a:solidFill>
                        <a:schemeClr val="tx1">
                          <a:lumMod val="65000"/>
                          <a:lumOff val="35000"/>
                        </a:schemeClr>
                      </a:solidFill>
                      <a:prstDash val="solid"/>
                      <a:round/>
                      <a:headEnd type="none" w="med" len="med"/>
                      <a:tailEnd type="none" w="med" len="med"/>
                    </a:lnB>
                    <a:solidFill>
                      <a:schemeClr val="bg1"/>
                    </a:solidFill>
                  </a:tcPr>
                </a:tc>
                <a:tc gridSpan="2">
                  <a:txBody>
                    <a:bodyPr/>
                    <a:lstStyle/>
                    <a:p>
                      <a:pPr algn="l" fontAlgn="base"/>
                      <a:r>
                        <a:rPr lang="es-ES" sz="800" b="0" i="0" u="none" strike="noStrike" kern="1200" noProof="0" dirty="0">
                          <a:solidFill>
                            <a:schemeClr val="tx1">
                              <a:lumMod val="65000"/>
                              <a:lumOff val="35000"/>
                            </a:schemeClr>
                          </a:solidFill>
                          <a:latin typeface="+mn-lt"/>
                          <a:ea typeface="+mn-ea"/>
                          <a:cs typeface="+mn-cs"/>
                        </a:rPr>
                        <a:t>Se presentan 4  elementos necesarios para el diseño de un juego serio: mecanismo de aprendizaje, mecanismo del juego (estructura) y mecanismo del juego (movimiento) y la implementación que permiten tener una idea del diseño del</a:t>
                      </a:r>
                      <a:r>
                        <a:rPr lang="es-ES" sz="800" b="0" i="0" u="none" strike="noStrike" kern="1200" noProof="0">
                          <a:solidFill>
                            <a:schemeClr val="tx1">
                              <a:lumMod val="65000"/>
                              <a:lumOff val="35000"/>
                            </a:schemeClr>
                          </a:solidFill>
                          <a:latin typeface="+mn-lt"/>
                          <a:ea typeface="+mn-ea"/>
                          <a:cs typeface="+mn-cs"/>
                        </a:rPr>
                        <a:t> juego.</a:t>
                      </a:r>
                    </a:p>
                  </a:txBody>
                  <a:tcPr>
                    <a:lnL w="12700">
                      <a:solidFill>
                        <a:schemeClr val="tx1">
                          <a:lumMod val="65000"/>
                          <a:lumOff val="35000"/>
                        </a:schemeClr>
                      </a:solidFill>
                    </a:lnL>
                    <a:lnR w="12700">
                      <a:solidFill>
                        <a:schemeClr val="tx1">
                          <a:lumMod val="65000"/>
                          <a:lumOff val="35000"/>
                        </a:schemeClr>
                      </a:solidFill>
                    </a:lnR>
                    <a:lnT w="12700">
                      <a:solidFill>
                        <a:schemeClr val="tx1">
                          <a:lumMod val="65000"/>
                          <a:lumOff val="35000"/>
                        </a:schemeClr>
                      </a:solidFill>
                    </a:lnT>
                    <a:lnB w="12700" cap="flat" cmpd="sng" algn="ctr">
                      <a:solidFill>
                        <a:schemeClr val="tx1">
                          <a:lumMod val="65000"/>
                          <a:lumOff val="35000"/>
                        </a:schemeClr>
                      </a:solidFill>
                      <a:prstDash val="solid"/>
                      <a:round/>
                      <a:headEnd type="none" w="med" len="med"/>
                      <a:tailEnd type="none" w="med" len="med"/>
                    </a:lnB>
                    <a:solidFill>
                      <a:schemeClr val="bg1"/>
                    </a:solidFill>
                  </a:tcPr>
                </a:tc>
                <a:tc hMerge="1">
                  <a:txBody>
                    <a:bodyPr/>
                    <a:lstStyle/>
                    <a:p>
                      <a:endParaRPr lang="es-ES"/>
                    </a:p>
                  </a:txBody>
                  <a:tcPr/>
                </a:tc>
                <a:tc>
                  <a:txBody>
                    <a:bodyPr/>
                    <a:lstStyle/>
                    <a:p>
                      <a:pPr algn="l" fontAlgn="base"/>
                      <a:r>
                        <a:rPr lang="es-ES" sz="800" b="0" i="0" u="none" strike="noStrike" kern="1200" noProof="0">
                          <a:solidFill>
                            <a:schemeClr val="tx1">
                              <a:lumMod val="65000"/>
                              <a:lumOff val="35000"/>
                            </a:schemeClr>
                          </a:solidFill>
                          <a:latin typeface="+mn-lt"/>
                          <a:ea typeface="+mn-ea"/>
                          <a:cs typeface="+mn-cs"/>
                        </a:rPr>
                        <a:t>Se presentan 3  elementos </a:t>
                      </a:r>
                      <a:r>
                        <a:rPr lang="es-ES" sz="800" b="0" i="0" u="none" strike="noStrike" kern="1200" noProof="0" dirty="0">
                          <a:solidFill>
                            <a:schemeClr val="tx1">
                              <a:lumMod val="65000"/>
                              <a:lumOff val="35000"/>
                            </a:schemeClr>
                          </a:solidFill>
                          <a:latin typeface="+mn-lt"/>
                          <a:ea typeface="+mn-ea"/>
                          <a:cs typeface="+mn-cs"/>
                        </a:rPr>
                        <a:t>necesarios para el diseño de un juego serio: mecanismo de aprendizaje, mecanismo del juego (estructura) , mecanismo del juego (movimiento) o  la implementación del juego.</a:t>
                      </a:r>
                    </a:p>
                    <a:p>
                      <a:pPr marL="0" marR="0" lvl="0" indent="0" algn="l" rtl="0" eaLnBrk="1" fontAlgn="auto" latinLnBrk="0" hangingPunct="1">
                        <a:lnSpc>
                          <a:spcPct val="100000"/>
                        </a:lnSpc>
                        <a:spcBef>
                          <a:spcPts val="0"/>
                        </a:spcBef>
                        <a:spcAft>
                          <a:spcPts val="0"/>
                        </a:spcAft>
                        <a:buClrTx/>
                        <a:buSzTx/>
                        <a:buFontTx/>
                        <a:buNone/>
                      </a:pPr>
                      <a:endParaRPr lang="x-none" sz="800" b="0" i="0" u="none" strike="noStrike" kern="1200" noProof="0">
                        <a:solidFill>
                          <a:schemeClr val="tx1">
                            <a:lumMod val="65000"/>
                            <a:lumOff val="35000"/>
                          </a:schemeClr>
                        </a:solidFill>
                        <a:latin typeface="+mn-lt"/>
                        <a:ea typeface="+mn-ea"/>
                        <a:cs typeface="+mn-cs"/>
                      </a:endParaRPr>
                    </a:p>
                  </a:txBody>
                  <a:tcPr>
                    <a:lnL w="12700">
                      <a:solidFill>
                        <a:schemeClr val="tx1">
                          <a:lumMod val="65000"/>
                          <a:lumOff val="35000"/>
                        </a:schemeClr>
                      </a:solidFill>
                    </a:lnL>
                    <a:lnR w="12700">
                      <a:solidFill>
                        <a:schemeClr val="tx1">
                          <a:lumMod val="65000"/>
                          <a:lumOff val="35000"/>
                        </a:schemeClr>
                      </a:solidFill>
                    </a:lnR>
                    <a:lnT w="12700">
                      <a:solidFill>
                        <a:schemeClr val="tx1">
                          <a:lumMod val="65000"/>
                          <a:lumOff val="35000"/>
                        </a:schemeClr>
                      </a:solidFill>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l" fontAlgn="base"/>
                      <a:r>
                        <a:rPr lang="es-ES" sz="800" b="0" i="0" u="none" strike="noStrike" kern="1200" noProof="0" dirty="0">
                          <a:solidFill>
                            <a:schemeClr val="tx1">
                              <a:lumMod val="65000"/>
                              <a:lumOff val="35000"/>
                            </a:schemeClr>
                          </a:solidFill>
                          <a:latin typeface="+mn-lt"/>
                          <a:ea typeface="+mn-ea"/>
                          <a:cs typeface="+mn-cs"/>
                        </a:rPr>
                        <a:t>Se presentan 1 o 2 de los elementos necesarios para el diseño de un juego serio: mecanismo de aprendizaje, mecanismo del juego (estructura) , mecanismo del juego (movimiento) o  la implementación del juego.</a:t>
                      </a:r>
                    </a:p>
                    <a:p>
                      <a:pPr marL="0" lvl="0" indent="0" algn="l">
                        <a:lnSpc>
                          <a:spcPct val="100000"/>
                        </a:lnSpc>
                        <a:spcBef>
                          <a:spcPts val="0"/>
                        </a:spcBef>
                        <a:spcAft>
                          <a:spcPts val="0"/>
                        </a:spcAft>
                        <a:buNone/>
                      </a:pPr>
                      <a:endParaRPr lang="es-CO" sz="800" b="0" i="0" u="none" strike="noStrike" kern="1200" dirty="0">
                        <a:solidFill>
                          <a:schemeClr val="tx1">
                            <a:lumMod val="65000"/>
                            <a:lumOff val="35000"/>
                          </a:schemeClr>
                        </a:solidFill>
                        <a:latin typeface="+mn-lt"/>
                        <a:ea typeface="+mn-ea"/>
                        <a:cs typeface="+mn-cs"/>
                      </a:endParaRP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800" b="0" i="0" u="none" strike="noStrike" kern="1200" noProof="0" dirty="0">
                          <a:solidFill>
                            <a:schemeClr val="tx1">
                              <a:lumMod val="65000"/>
                              <a:lumOff val="35000"/>
                            </a:schemeClr>
                          </a:solidFill>
                          <a:latin typeface="+mn-lt"/>
                          <a:ea typeface="+mn-ea"/>
                          <a:cs typeface="+mn-cs"/>
                        </a:rPr>
                        <a:t>No se presentan los elementos necesarios para el diseño de un juego serio o se presentan de forma incoherente: mecanismo de aprendizaje, mecanismo del juego (estructura) , mecanismo del juego (movimiento) o  la implementación del juego.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800" b="0" i="0" u="none" strike="noStrike" kern="1200" noProof="0" dirty="0">
                        <a:solidFill>
                          <a:schemeClr val="tx1">
                            <a:lumMod val="65000"/>
                            <a:lumOff val="35000"/>
                          </a:schemeClr>
                        </a:solidFill>
                        <a:latin typeface="+mn-lt"/>
                        <a:ea typeface="+mn-ea"/>
                        <a:cs typeface="+mn-cs"/>
                      </a:endParaRP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sz="800" b="0" i="0" u="none" strike="noStrike" kern="1200" noProof="0" dirty="0">
                        <a:solidFill>
                          <a:schemeClr val="tx1">
                            <a:lumMod val="65000"/>
                            <a:lumOff val="35000"/>
                          </a:schemeClr>
                        </a:solidFill>
                        <a:latin typeface="+mn-lt"/>
                        <a:ea typeface="+mn-ea"/>
                        <a:cs typeface="+mn-cs"/>
                      </a:endParaRPr>
                    </a:p>
                  </a:txBody>
                  <a:tcPr>
                    <a:lnL w="12700" cap="flat" cmpd="sng" algn="ctr">
                      <a:solidFill>
                        <a:schemeClr val="tx1">
                          <a:lumMod val="65000"/>
                          <a:lumOff val="35000"/>
                        </a:schemeClr>
                      </a:solidFill>
                      <a:prstDash val="solid"/>
                      <a:round/>
                      <a:headEnd type="none" w="med" len="med"/>
                      <a:tailEnd type="none" w="med" len="med"/>
                    </a:lnL>
                    <a:lnR w="12700">
                      <a:solidFill>
                        <a:schemeClr val="tx1">
                          <a:lumMod val="65000"/>
                          <a:lumOff val="35000"/>
                        </a:schemeClr>
                      </a:solidFill>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73997994"/>
                  </a:ext>
                </a:extLst>
              </a:tr>
              <a:tr h="688658">
                <a:tc>
                  <a:txBody>
                    <a:bodyPr/>
                    <a:lstStyle/>
                    <a:p>
                      <a:pPr marL="0" lvl="0" indent="0" algn="ctr">
                        <a:lnSpc>
                          <a:spcPct val="100000"/>
                        </a:lnSpc>
                        <a:spcBef>
                          <a:spcPts val="0"/>
                        </a:spcBef>
                        <a:spcAft>
                          <a:spcPts val="0"/>
                        </a:spcAft>
                        <a:buNone/>
                      </a:pPr>
                      <a:r>
                        <a:rPr lang="es-CO" sz="1100" b="1" kern="1200" dirty="0">
                          <a:solidFill>
                            <a:schemeClr val="tx1">
                              <a:lumMod val="65000"/>
                              <a:lumOff val="35000"/>
                            </a:schemeClr>
                          </a:solidFill>
                          <a:latin typeface="+mn-lt"/>
                          <a:ea typeface="+mn-ea"/>
                          <a:cs typeface="+mn-cs"/>
                        </a:rPr>
                        <a:t>Presentación del juego</a:t>
                      </a:r>
                    </a:p>
                    <a:p>
                      <a:pPr marL="0" lvl="0" indent="0" algn="ctr">
                        <a:lnSpc>
                          <a:spcPct val="100000"/>
                        </a:lnSpc>
                        <a:spcBef>
                          <a:spcPts val="0"/>
                        </a:spcBef>
                        <a:spcAft>
                          <a:spcPts val="0"/>
                        </a:spcAft>
                        <a:buNone/>
                      </a:pPr>
                      <a:r>
                        <a:rPr lang="es-CO" sz="1100" b="1" kern="1200" dirty="0">
                          <a:solidFill>
                            <a:schemeClr val="tx1">
                              <a:lumMod val="65000"/>
                              <a:lumOff val="35000"/>
                            </a:schemeClr>
                          </a:solidFill>
                          <a:latin typeface="+mn-lt"/>
                          <a:ea typeface="+mn-ea"/>
                          <a:cs typeface="+mn-cs"/>
                        </a:rPr>
                        <a:t>40%</a:t>
                      </a:r>
                    </a:p>
                  </a:txBody>
                  <a:tcPr anchor="ctr">
                    <a:lnL w="12700">
                      <a:solidFill>
                        <a:schemeClr val="tx1">
                          <a:lumMod val="65000"/>
                          <a:lumOff val="35000"/>
                        </a:schemeClr>
                      </a:solidFill>
                    </a:lnL>
                    <a:lnR w="12700" cap="flat" cmpd="sng" algn="ctr">
                      <a:solidFill>
                        <a:schemeClr val="tx1">
                          <a:lumMod val="65000"/>
                          <a:lumOff val="35000"/>
                        </a:schemeClr>
                      </a:solidFill>
                      <a:prstDash val="solid"/>
                      <a:round/>
                      <a:headEnd type="none" w="med" len="med"/>
                      <a:tailEnd type="none" w="med" len="med"/>
                    </a:lnR>
                    <a:lnT w="12700">
                      <a:solidFill>
                        <a:schemeClr val="tx1">
                          <a:lumMod val="65000"/>
                          <a:lumOff val="35000"/>
                        </a:schemeClr>
                      </a:solidFill>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marL="0" algn="l" rtl="0" eaLnBrk="1" fontAlgn="base" latinLnBrk="0" hangingPunct="1"/>
                      <a:r>
                        <a:rPr lang="es-CO" sz="800" b="0" i="0" u="none" strike="noStrike" kern="1200" dirty="0">
                          <a:solidFill>
                            <a:schemeClr val="tx1">
                              <a:lumMod val="65000"/>
                              <a:lumOff val="35000"/>
                            </a:schemeClr>
                          </a:solidFill>
                          <a:latin typeface="+mn-lt"/>
                          <a:ea typeface="+mn-ea"/>
                          <a:cs typeface="+mn-cs"/>
                        </a:rPr>
                        <a:t>La definición del juego apunta al objetivo de la actividad. El lenguaje utilizado es específico, no da lugar a </a:t>
                      </a:r>
                      <a:r>
                        <a:rPr lang="es-CO" sz="800" b="0" i="0" u="none" strike="noStrike" kern="1200" dirty="0" err="1">
                          <a:solidFill>
                            <a:schemeClr val="tx1">
                              <a:lumMod val="65000"/>
                              <a:lumOff val="35000"/>
                            </a:schemeClr>
                          </a:solidFill>
                          <a:latin typeface="+mn-lt"/>
                          <a:ea typeface="+mn-ea"/>
                          <a:cs typeface="+mn-cs"/>
                        </a:rPr>
                        <a:t>ambiguedades</a:t>
                      </a:r>
                      <a:r>
                        <a:rPr lang="es-CO" sz="800" b="0" i="0" u="none" strike="noStrike" kern="1200" dirty="0">
                          <a:solidFill>
                            <a:schemeClr val="tx1">
                              <a:lumMod val="65000"/>
                              <a:lumOff val="35000"/>
                            </a:schemeClr>
                          </a:solidFill>
                          <a:latin typeface="+mn-lt"/>
                          <a:ea typeface="+mn-ea"/>
                          <a:cs typeface="+mn-cs"/>
                        </a:rPr>
                        <a:t> y está formulado de tal forma que invita a los estudiantes a participar activa y </a:t>
                      </a:r>
                      <a:r>
                        <a:rPr lang="es-CO" sz="800" b="0" i="0" u="none" strike="noStrike" kern="1200">
                          <a:solidFill>
                            <a:schemeClr val="tx1">
                              <a:lumMod val="65000"/>
                              <a:lumOff val="35000"/>
                            </a:schemeClr>
                          </a:solidFill>
                          <a:latin typeface="+mn-lt"/>
                          <a:ea typeface="+mn-ea"/>
                          <a:cs typeface="+mn-cs"/>
                        </a:rPr>
                        <a:t>colaborativamente en el juego.</a:t>
                      </a:r>
                      <a:endParaRPr lang="x-none" sz="800" b="0" i="0" u="none" strike="noStrike" kern="1200" noProof="0">
                        <a:solidFill>
                          <a:schemeClr val="tx1">
                            <a:lumMod val="65000"/>
                            <a:lumOff val="35000"/>
                          </a:schemeClr>
                        </a:solidFill>
                        <a:latin typeface="+mn-lt"/>
                        <a:ea typeface="+mn-ea"/>
                        <a:cs typeface="+mn-cs"/>
                      </a:endParaRP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a:solidFill>
                        <a:schemeClr val="tx1">
                          <a:lumMod val="65000"/>
                          <a:lumOff val="35000"/>
                        </a:schemeClr>
                      </a:solidFill>
                    </a:lnT>
                    <a:lnB w="12700" cap="flat" cmpd="sng" algn="ctr">
                      <a:solidFill>
                        <a:schemeClr val="tx1">
                          <a:lumMod val="65000"/>
                          <a:lumOff val="35000"/>
                        </a:schemeClr>
                      </a:solidFill>
                      <a:prstDash val="solid"/>
                      <a:round/>
                      <a:headEnd type="none" w="med" len="med"/>
                      <a:tailEnd type="none" w="med" len="med"/>
                    </a:lnB>
                    <a:solidFill>
                      <a:schemeClr val="bg1"/>
                    </a:solidFill>
                  </a:tcPr>
                </a:tc>
                <a:tc gridSpan="2">
                  <a:txBody>
                    <a:bodyPr/>
                    <a:lstStyle/>
                    <a:p>
                      <a:pPr marL="0" marR="0" lvl="0" indent="0" algn="l" rtl="0" eaLnBrk="1" fontAlgn="auto" latinLnBrk="0" hangingPunct="1">
                        <a:lnSpc>
                          <a:spcPct val="100000"/>
                        </a:lnSpc>
                        <a:spcBef>
                          <a:spcPts val="0"/>
                        </a:spcBef>
                        <a:spcAft>
                          <a:spcPts val="0"/>
                        </a:spcAft>
                        <a:buClrTx/>
                        <a:buSzTx/>
                        <a:buFontTx/>
                        <a:buNone/>
                      </a:pPr>
                      <a:r>
                        <a:rPr lang="es-CO" sz="800" b="0" i="0" u="none" strike="noStrike" kern="1200" dirty="0">
                          <a:solidFill>
                            <a:schemeClr val="tx1">
                              <a:lumMod val="65000"/>
                              <a:lumOff val="35000"/>
                            </a:schemeClr>
                          </a:solidFill>
                          <a:latin typeface="+mn-lt"/>
                          <a:ea typeface="+mn-ea"/>
                          <a:cs typeface="+mn-cs"/>
                        </a:rPr>
                        <a:t>La definición del juego apunta al objetivo de la actividad. La redacción es mayormente clara, pero podría beneficiarse de algunas mejoras para evitar posibles interpretaciones ambiguas. El juego está diseñado de forma que se evidencia una </a:t>
                      </a:r>
                      <a:r>
                        <a:rPr lang="es-CO" sz="800" b="0" i="0" u="none" strike="noStrike" kern="1200">
                          <a:solidFill>
                            <a:schemeClr val="tx1">
                              <a:lumMod val="65000"/>
                              <a:lumOff val="35000"/>
                            </a:schemeClr>
                          </a:solidFill>
                          <a:latin typeface="+mn-lt"/>
                          <a:ea typeface="+mn-ea"/>
                          <a:cs typeface="+mn-cs"/>
                        </a:rPr>
                        <a:t>participación activa, pero no se ve el trabajo en equipo o colaboración entre los particpantes.</a:t>
                      </a:r>
                      <a:endParaRPr lang="es-CO" sz="800" b="0" i="0" u="none" strike="noStrike" kern="1200" dirty="0">
                        <a:solidFill>
                          <a:schemeClr val="tx1">
                            <a:lumMod val="65000"/>
                            <a:lumOff val="35000"/>
                          </a:schemeClr>
                        </a:solidFill>
                        <a:latin typeface="+mn-lt"/>
                        <a:ea typeface="+mn-ea"/>
                        <a:cs typeface="+mn-cs"/>
                      </a:endParaRP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a:solidFill>
                        <a:schemeClr val="tx1">
                          <a:lumMod val="65000"/>
                          <a:lumOff val="35000"/>
                        </a:schemeClr>
                      </a:solidFill>
                    </a:lnT>
                    <a:lnB w="12700" cap="flat" cmpd="sng" algn="ctr">
                      <a:solidFill>
                        <a:schemeClr val="tx1">
                          <a:lumMod val="65000"/>
                          <a:lumOff val="35000"/>
                        </a:schemeClr>
                      </a:solidFill>
                      <a:prstDash val="solid"/>
                      <a:round/>
                      <a:headEnd type="none" w="med" len="med"/>
                      <a:tailEnd type="none" w="med" len="med"/>
                    </a:lnB>
                    <a:solidFill>
                      <a:schemeClr val="bg1"/>
                    </a:solidFill>
                  </a:tcPr>
                </a:tc>
                <a:tc hMerge="1">
                  <a:txBody>
                    <a:bodyPr/>
                    <a:lstStyle/>
                    <a:p>
                      <a:endParaRPr lang="es-CO"/>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s-CO" sz="800" b="0" i="0" u="none" strike="noStrike" kern="1200" dirty="0">
                          <a:solidFill>
                            <a:schemeClr val="tx1">
                              <a:lumMod val="65000"/>
                              <a:lumOff val="35000"/>
                            </a:schemeClr>
                          </a:solidFill>
                          <a:latin typeface="+mn-lt"/>
                          <a:ea typeface="+mn-ea"/>
                          <a:cs typeface="+mn-cs"/>
                        </a:rPr>
                        <a:t>La definición del juego es entendible, pero podría ser más preciso. Algunos aspectos podrían aclararse para evitar confusiones. El juego se plantea de manera básica y no se evidencia la </a:t>
                      </a:r>
                      <a:r>
                        <a:rPr lang="es-CO" sz="800" b="0" i="0" u="none" strike="noStrike" kern="1200">
                          <a:solidFill>
                            <a:schemeClr val="tx1">
                              <a:lumMod val="65000"/>
                              <a:lumOff val="35000"/>
                            </a:schemeClr>
                          </a:solidFill>
                          <a:latin typeface="+mn-lt"/>
                          <a:ea typeface="+mn-ea"/>
                          <a:cs typeface="+mn-cs"/>
                        </a:rPr>
                        <a:t>participación activa ni colaborativa.</a:t>
                      </a:r>
                      <a:endParaRPr lang="es-CO" sz="800" b="0" i="0" u="none" strike="noStrike" kern="1200" dirty="0">
                        <a:solidFill>
                          <a:schemeClr val="tx1">
                            <a:lumMod val="65000"/>
                            <a:lumOff val="35000"/>
                          </a:schemeClr>
                        </a:solidFill>
                        <a:latin typeface="+mn-lt"/>
                        <a:ea typeface="+mn-ea"/>
                        <a:cs typeface="+mn-cs"/>
                      </a:endParaRP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a:solidFill>
                        <a:schemeClr val="tx1">
                          <a:lumMod val="65000"/>
                          <a:lumOff val="35000"/>
                        </a:schemeClr>
                      </a:solidFill>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marL="0" lvl="0" indent="0" algn="l">
                        <a:lnSpc>
                          <a:spcPct val="100000"/>
                        </a:lnSpc>
                        <a:spcBef>
                          <a:spcPts val="0"/>
                        </a:spcBef>
                        <a:spcAft>
                          <a:spcPts val="0"/>
                        </a:spcAft>
                        <a:buNone/>
                      </a:pPr>
                      <a:r>
                        <a:rPr lang="es-CO" sz="800" b="0" i="0" u="none" strike="noStrike" kern="1200" dirty="0">
                          <a:solidFill>
                            <a:schemeClr val="tx1">
                              <a:lumMod val="65000"/>
                              <a:lumOff val="35000"/>
                            </a:schemeClr>
                          </a:solidFill>
                          <a:latin typeface="+mn-lt"/>
                          <a:ea typeface="+mn-ea"/>
                          <a:cs typeface="+mn-cs"/>
                        </a:rPr>
                        <a:t>La definición del juego es confusa o poco clara, dificultando la comprensión para jugar. La redacción es vaga y no establece claramente el </a:t>
                      </a:r>
                      <a:r>
                        <a:rPr lang="es-CO" sz="800" b="0" i="0" u="none" strike="noStrike" kern="1200">
                          <a:solidFill>
                            <a:schemeClr val="tx1">
                              <a:lumMod val="65000"/>
                              <a:lumOff val="35000"/>
                            </a:schemeClr>
                          </a:solidFill>
                          <a:latin typeface="+mn-lt"/>
                          <a:ea typeface="+mn-ea"/>
                          <a:cs typeface="+mn-cs"/>
                        </a:rPr>
                        <a:t>propósito de la actividad ni la participación de los jugadores.</a:t>
                      </a: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lang="es-CO" sz="800" b="0" i="0" u="none" strike="noStrike" kern="1200" dirty="0">
                          <a:solidFill>
                            <a:schemeClr val="tx1">
                              <a:lumMod val="65000"/>
                              <a:lumOff val="35000"/>
                            </a:schemeClr>
                          </a:solidFill>
                          <a:latin typeface="+mn-lt"/>
                          <a:ea typeface="+mn-ea"/>
                          <a:cs typeface="+mn-cs"/>
                        </a:rPr>
                        <a:t>No se proporciona una definición de juego o está tan mal redactada que no se puede entender su propósito. No se establece una base para que los estudiantes comprendan la </a:t>
                      </a:r>
                      <a:r>
                        <a:rPr lang="es-CO" sz="800" b="0" i="0" u="none" strike="noStrike" kern="1200">
                          <a:solidFill>
                            <a:schemeClr val="tx1">
                              <a:lumMod val="65000"/>
                              <a:lumOff val="35000"/>
                            </a:schemeClr>
                          </a:solidFill>
                          <a:latin typeface="+mn-lt"/>
                          <a:ea typeface="+mn-ea"/>
                          <a:cs typeface="+mn-cs"/>
                        </a:rPr>
                        <a:t>naturaleza del juego. No se presenta una participación activa ni colaborativa</a:t>
                      </a:r>
                      <a:endParaRPr lang="es-CO" sz="800" b="0" i="0" u="none" strike="noStrike" kern="1200" dirty="0">
                        <a:solidFill>
                          <a:schemeClr val="tx1">
                            <a:lumMod val="65000"/>
                            <a:lumOff val="35000"/>
                          </a:schemeClr>
                        </a:solidFill>
                        <a:latin typeface="+mn-lt"/>
                        <a:ea typeface="+mn-ea"/>
                        <a:cs typeface="+mn-cs"/>
                      </a:endParaRP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CO" sz="800" b="0" i="0" u="none" strike="noStrike" kern="1200" dirty="0">
                        <a:solidFill>
                          <a:schemeClr val="tx1">
                            <a:lumMod val="65000"/>
                            <a:lumOff val="35000"/>
                          </a:schemeClr>
                        </a:solidFill>
                        <a:latin typeface="+mn-lt"/>
                        <a:ea typeface="+mn-ea"/>
                        <a:cs typeface="+mn-cs"/>
                      </a:endParaRPr>
                    </a:p>
                  </a:txBody>
                  <a:tcPr>
                    <a:lnL w="12700" cap="flat" cmpd="sng" algn="ctr">
                      <a:solidFill>
                        <a:schemeClr val="tx1">
                          <a:lumMod val="65000"/>
                          <a:lumOff val="35000"/>
                        </a:schemeClr>
                      </a:solidFill>
                      <a:prstDash val="solid"/>
                      <a:round/>
                      <a:headEnd type="none" w="med" len="med"/>
                      <a:tailEnd type="none" w="med" len="med"/>
                    </a:lnL>
                    <a:lnR w="12700">
                      <a:solidFill>
                        <a:schemeClr val="tx1">
                          <a:lumMod val="65000"/>
                          <a:lumOff val="35000"/>
                        </a:schemeClr>
                      </a:solidFill>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573975344"/>
                  </a:ext>
                </a:extLst>
              </a:tr>
            </a:tbl>
          </a:graphicData>
        </a:graphic>
      </p:graphicFrame>
    </p:spTree>
    <p:extLst>
      <p:ext uri="{BB962C8B-B14F-4D97-AF65-F5344CB8AC3E}">
        <p14:creationId xmlns:p14="http://schemas.microsoft.com/office/powerpoint/2010/main" val="343497327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57D3A9086EA6134A90678A2BE46958F3" ma:contentTypeVersion="20" ma:contentTypeDescription="Crear nuevo documento." ma:contentTypeScope="" ma:versionID="7769b76e2168e7443d9fa4dfcc14ddb0">
  <xsd:schema xmlns:xsd="http://www.w3.org/2001/XMLSchema" xmlns:xs="http://www.w3.org/2001/XMLSchema" xmlns:p="http://schemas.microsoft.com/office/2006/metadata/properties" xmlns:ns1="http://schemas.microsoft.com/sharepoint/v3" xmlns:ns2="fc5e442c-2961-47f2-81d1-4b94a201cc4c" xmlns:ns3="5effcd13-60d5-4a41-9a23-6f9714fe012c" xmlns:ns4="ff00fd5a-1e81-4dad-aad8-04e6b8b10ae3" targetNamespace="http://schemas.microsoft.com/office/2006/metadata/properties" ma:root="true" ma:fieldsID="cfa2173cfdcc75e72a1b485e6b009bde" ns1:_="" ns2:_="" ns3:_="" ns4:_="">
    <xsd:import namespace="http://schemas.microsoft.com/sharepoint/v3"/>
    <xsd:import namespace="fc5e442c-2961-47f2-81d1-4b94a201cc4c"/>
    <xsd:import namespace="5effcd13-60d5-4a41-9a23-6f9714fe012c"/>
    <xsd:import namespace="ff00fd5a-1e81-4dad-aad8-04e6b8b10ae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1:_ip_UnifiedCompliancePolicyProperties" minOccurs="0"/>
                <xsd:element ref="ns1:_ip_UnifiedCompliancePolicyUIAction" minOccurs="0"/>
                <xsd:element ref="ns2:MediaLengthInSeconds" minOccurs="0"/>
                <xsd:element ref="ns2:lcf76f155ced4ddcb4097134ff3c332f" minOccurs="0"/>
                <xsd:element ref="ns4: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Propiedades de la Directiva de cumplimiento unificado" ma:hidden="true" ma:internalName="_ip_UnifiedCompliancePolicyProperties">
      <xsd:simpleType>
        <xsd:restriction base="dms:Note"/>
      </xsd:simpleType>
    </xsd:element>
    <xsd:element name="_ip_UnifiedCompliancePolicyUIAction" ma:index="21" nillable="true" ma:displayName="Acción de IU de la Directiva de cumplimiento unificado"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c5e442c-2961-47f2-81d1-4b94a201cc4c"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Etiquetas de imagen" ma:readOnly="false" ma:fieldId="{5cf76f15-5ced-4ddc-b409-7134ff3c332f}" ma:taxonomyMulti="true" ma:sspId="0aef40d5-b715-412d-bec7-270c58122046" ma:termSetId="09814cd3-568e-fe90-9814-8d621ff8fb84" ma:anchorId="fba54fb3-c3e1-fe81-a776-ca4b69148c4d" ma:open="true" ma:isKeyword="false">
      <xsd:complexType>
        <xsd:sequence>
          <xsd:element ref="pc:Terms" minOccurs="0" maxOccurs="1"/>
        </xsd:sequence>
      </xsd:complex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effcd13-60d5-4a41-9a23-6f9714fe012c" elementFormDefault="qualified">
    <xsd:import namespace="http://schemas.microsoft.com/office/2006/documentManagement/types"/>
    <xsd:import namespace="http://schemas.microsoft.com/office/infopath/2007/PartnerControls"/>
    <xsd:element name="SharedWithUsers" ma:index="14"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Detalles de uso compartido"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f00fd5a-1e81-4dad-aad8-04e6b8b10ae3"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ae8131e3-7bdc-45c4-89dc-4190b8719339}" ma:internalName="TaxCatchAll" ma:showField="CatchAllData" ma:web="ff00fd5a-1e81-4dad-aad8-04e6b8b10ae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ff00fd5a-1e81-4dad-aad8-04e6b8b10ae3" xsi:nil="true"/>
    <lcf76f155ced4ddcb4097134ff3c332f xmlns="fc5e442c-2961-47f2-81d1-4b94a201cc4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CCE771F-E3EB-4227-93B3-37814C11EB0F}">
  <ds:schemaRefs>
    <ds:schemaRef ds:uri="http://schemas.microsoft.com/sharepoint/v3/contenttype/forms"/>
  </ds:schemaRefs>
</ds:datastoreItem>
</file>

<file path=customXml/itemProps2.xml><?xml version="1.0" encoding="utf-8"?>
<ds:datastoreItem xmlns:ds="http://schemas.openxmlformats.org/officeDocument/2006/customXml" ds:itemID="{767D11DA-D8A9-4205-91F0-288174141F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c5e442c-2961-47f2-81d1-4b94a201cc4c"/>
    <ds:schemaRef ds:uri="5effcd13-60d5-4a41-9a23-6f9714fe012c"/>
    <ds:schemaRef ds:uri="ff00fd5a-1e81-4dad-aad8-04e6b8b10ae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DCCDB38-B5E9-47ED-93FB-69504D176857}">
  <ds:schemaRefs>
    <ds:schemaRef ds:uri="fc5e442c-2961-47f2-81d1-4b94a201cc4c"/>
    <ds:schemaRef ds:uri="ff00fd5a-1e81-4dad-aad8-04e6b8b10ae3"/>
    <ds:schemaRef ds:uri="http://schemas.microsoft.com/office/2006/metadata/properties"/>
    <ds:schemaRef ds:uri="http://schemas.microsoft.com/office/infopath/2007/PartnerControl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otalTime>9587</TotalTime>
  <Words>755</Words>
  <Application>Microsoft Office PowerPoint</Application>
  <PresentationFormat>Panorámica</PresentationFormat>
  <Paragraphs>38</Paragraphs>
  <Slides>2</Slides>
  <Notes>1</Notes>
  <HiddenSlides>0</HiddenSlides>
  <MMClips>0</MMClips>
  <ScaleCrop>false</ScaleCrop>
  <HeadingPairs>
    <vt:vector size="4" baseType="variant">
      <vt:variant>
        <vt:lpstr>Tema</vt:lpstr>
      </vt:variant>
      <vt:variant>
        <vt:i4>1</vt:i4>
      </vt:variant>
      <vt:variant>
        <vt:lpstr>Títulos de diapositiva</vt:lpstr>
      </vt:variant>
      <vt:variant>
        <vt:i4>2</vt:i4>
      </vt:variant>
    </vt:vector>
  </HeadingPairs>
  <TitlesOfParts>
    <vt:vector size="3" baseType="lpstr">
      <vt:lpstr>Tema de Office</vt:lpstr>
      <vt:lpstr>Rúbrica  mesa de trabajo para el diseño de juegos serios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
  <cp:lastModifiedBy>Sandra Marina Montejo Campillo</cp:lastModifiedBy>
  <cp:revision>471</cp:revision>
  <dcterms:created xsi:type="dcterms:W3CDTF">2023-06-21T22:50:13Z</dcterms:created>
  <dcterms:modified xsi:type="dcterms:W3CDTF">2023-09-19T21:05:27Z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0x01010057D3A9086EA6134A90678A2BE46958F3</vt:lpwstr>
  </property>
  <property fmtid="{D5CDD505-2E9C-101B-9397-08002B2CF9AE}" pid="3" name="MediaServiceImageTags">
    <vt:lpwstr/>
  </property>
</Properties>
</file>