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61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00"/>
    <a:srgbClr val="FF8F1B"/>
    <a:srgbClr val="29316F"/>
    <a:srgbClr val="C24A48"/>
    <a:srgbClr val="319B8E"/>
    <a:srgbClr val="021C1E"/>
    <a:srgbClr val="A6E0CF"/>
    <a:srgbClr val="65C5A8"/>
    <a:srgbClr val="45C29C"/>
    <a:srgbClr val="319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D012D-B28A-7544-A4A5-B891EB1ED407}" v="33" dt="2023-02-16T15:21:05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9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19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7D9A-11E6-8D4E-865A-CAD9BE03D957}" type="datetimeFigureOut">
              <a:rPr lang="es-ES_tradnl" smtClean="0"/>
              <a:t>22/02/2023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52C91-D41C-6444-8613-8E992410C4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143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2C91-D41C-6444-8613-8E992410C41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582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803489-8811-1C1E-1D37-292E9D8B7D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6A49D3-E933-032D-DBF6-965EC8B41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3" t="9145" r="15275"/>
          <a:stretch/>
        </p:blipFill>
        <p:spPr>
          <a:xfrm>
            <a:off x="6464595" y="0"/>
            <a:ext cx="5727405" cy="6674210"/>
          </a:xfrm>
          <a:prstGeom prst="rect">
            <a:avLst/>
          </a:prstGeom>
        </p:spPr>
      </p:pic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901" y="2432052"/>
            <a:ext cx="5232694" cy="1962145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1901" y="4583335"/>
            <a:ext cx="5232694" cy="922859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DAED14-6349-57E0-52B4-16556EA9E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511629"/>
            <a:ext cx="1506283" cy="63965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CF51123-857D-AFD5-24BC-D88941CE205C}"/>
              </a:ext>
            </a:extLst>
          </p:cNvPr>
          <p:cNvSpPr/>
          <p:nvPr userDrawn="1"/>
        </p:nvSpPr>
        <p:spPr>
          <a:xfrm>
            <a:off x="0" y="6130273"/>
            <a:ext cx="8448969" cy="365762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8F668C-765B-2735-78FE-76441635E591}"/>
              </a:ext>
            </a:extLst>
          </p:cNvPr>
          <p:cNvSpPr/>
          <p:nvPr userDrawn="1"/>
        </p:nvSpPr>
        <p:spPr>
          <a:xfrm>
            <a:off x="0" y="5765963"/>
            <a:ext cx="7646126" cy="365762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EBA160B-486D-DC73-5EC1-713EBB86B95F}"/>
              </a:ext>
            </a:extLst>
          </p:cNvPr>
          <p:cNvSpPr/>
          <p:nvPr userDrawn="1"/>
        </p:nvSpPr>
        <p:spPr>
          <a:xfrm>
            <a:off x="0" y="6491329"/>
            <a:ext cx="12192000" cy="36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15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18F719-44D8-8E51-4510-A9A751740D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070847"/>
            <a:ext cx="5118847" cy="211192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1" y="4345877"/>
            <a:ext cx="5118782" cy="1012891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34791B-CF65-0476-4E97-E9A596CC3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466287" y="522348"/>
            <a:ext cx="977097" cy="3725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2CD3E9-549F-BDA3-54A2-B96338429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23" t="9145" r="11173"/>
          <a:stretch/>
        </p:blipFill>
        <p:spPr>
          <a:xfrm flipH="1">
            <a:off x="-1" y="91895"/>
            <a:ext cx="6023987" cy="6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18F719-44D8-8E51-4510-A9A751740DF5}"/>
              </a:ext>
            </a:extLst>
          </p:cNvPr>
          <p:cNvSpPr/>
          <p:nvPr userDrawn="1"/>
        </p:nvSpPr>
        <p:spPr>
          <a:xfrm>
            <a:off x="8623006" y="-26126"/>
            <a:ext cx="3600893" cy="6884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622" y="1610360"/>
            <a:ext cx="6662217" cy="1323286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621" y="3042602"/>
            <a:ext cx="6662217" cy="25878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DA56DB-A909-0CEB-3753-3D40274B3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5532" y="2105714"/>
            <a:ext cx="2275840" cy="132328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530CAE-1738-3B82-550E-135805A94B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85215" y="3538150"/>
            <a:ext cx="2276475" cy="17769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8BAE81-8FB1-DF84-4CCD-0E3F0D4D6724}"/>
              </a:ext>
            </a:extLst>
          </p:cNvPr>
          <p:cNvSpPr/>
          <p:nvPr userDrawn="1"/>
        </p:nvSpPr>
        <p:spPr>
          <a:xfrm>
            <a:off x="7701280" y="6461760"/>
            <a:ext cx="4490720" cy="243840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ABA1C9-AA20-EB5F-CD01-656CED8962E1}"/>
              </a:ext>
            </a:extLst>
          </p:cNvPr>
          <p:cNvSpPr/>
          <p:nvPr userDrawn="1"/>
        </p:nvSpPr>
        <p:spPr>
          <a:xfrm>
            <a:off x="8128000" y="6217920"/>
            <a:ext cx="4064000" cy="243840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0329B8-55C2-70BE-0410-77E0A7656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4" t="9145" r="-3375"/>
          <a:stretch/>
        </p:blipFill>
        <p:spPr>
          <a:xfrm>
            <a:off x="9604837" y="472181"/>
            <a:ext cx="1637230" cy="15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1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47569-6D4F-F6AE-13A1-83FCD3BA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151" y="1499870"/>
            <a:ext cx="7224274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CD6E-2325-8FEC-CFAD-680F86B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151" y="2790825"/>
            <a:ext cx="7224274" cy="2967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CE1F20-C644-0677-844D-129B3ABDA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18DFCB-54E6-A11D-390E-F54C987DC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000" b="50000"/>
          <a:stretch/>
        </p:blipFill>
        <p:spPr>
          <a:xfrm>
            <a:off x="8794502" y="3439633"/>
            <a:ext cx="3418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47569-6D4F-F6AE-13A1-83FCD3BA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790" y="1485040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CD6E-2325-8FEC-CFAD-680F86B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790" y="2706547"/>
            <a:ext cx="6974840" cy="2967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2721FB-26D3-90E3-04B4-A4BBFF7D0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592D84-2196-D2A8-04C0-D14489A59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50000" b="50000"/>
          <a:stretch/>
        </p:blipFill>
        <p:spPr>
          <a:xfrm flipH="1">
            <a:off x="-10633" y="3439633"/>
            <a:ext cx="3418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456448-EA77-6788-12D8-78C91C4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40" y="1659852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E93CE1D-2386-CC3F-54E2-6F276117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240" y="2881359"/>
            <a:ext cx="6974840" cy="1588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4DDF9F-A4DF-0489-807D-1B3E51C3C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456448-EA77-6788-12D8-78C91C4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596" y="1672448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E93CE1D-2386-CC3F-54E2-6F276117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596" y="2893955"/>
            <a:ext cx="6974840" cy="1588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4DDF9F-A4DF-0489-807D-1B3E51C3C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3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931A40-2F0F-101B-5E6D-3EB9A090423B}"/>
              </a:ext>
            </a:extLst>
          </p:cNvPr>
          <p:cNvSpPr/>
          <p:nvPr userDrawn="1"/>
        </p:nvSpPr>
        <p:spPr>
          <a:xfrm>
            <a:off x="-13064" y="-13063"/>
            <a:ext cx="12205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5968" y="3163088"/>
            <a:ext cx="6297063" cy="2231659"/>
          </a:xfrm>
        </p:spPr>
        <p:txBody>
          <a:bodyPr anchor="b">
            <a:noAutofit/>
          </a:bodyPr>
          <a:lstStyle>
            <a:lvl1pPr algn="l">
              <a:defRPr sz="13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Gracias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EE83F-729A-7F45-10D7-65B3C688A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94" y="569289"/>
            <a:ext cx="1506283" cy="6396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56271E9-F790-2478-0E10-97A4380FCACF}"/>
              </a:ext>
            </a:extLst>
          </p:cNvPr>
          <p:cNvSpPr/>
          <p:nvPr userDrawn="1"/>
        </p:nvSpPr>
        <p:spPr>
          <a:xfrm>
            <a:off x="3743031" y="6130273"/>
            <a:ext cx="8448969" cy="365762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772B10-003D-FEE4-D5BB-10C135454298}"/>
              </a:ext>
            </a:extLst>
          </p:cNvPr>
          <p:cNvSpPr/>
          <p:nvPr userDrawn="1"/>
        </p:nvSpPr>
        <p:spPr>
          <a:xfrm>
            <a:off x="4545874" y="5755803"/>
            <a:ext cx="7646126" cy="365762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47A1C5-B8AE-436F-89EB-CA7C3B4EEBAC}"/>
              </a:ext>
            </a:extLst>
          </p:cNvPr>
          <p:cNvSpPr/>
          <p:nvPr userDrawn="1"/>
        </p:nvSpPr>
        <p:spPr>
          <a:xfrm>
            <a:off x="0" y="6491329"/>
            <a:ext cx="12192000" cy="36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8096E1-3646-8149-C59C-21A82F061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23" t="9145" r="21526"/>
          <a:stretch/>
        </p:blipFill>
        <p:spPr>
          <a:xfrm flipH="1">
            <a:off x="-13065" y="91895"/>
            <a:ext cx="5275371" cy="6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690B1F-CA52-25F7-0E9B-D238608D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B55DF9-1BE1-E23D-A09F-5805EB50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3" r:id="rId3"/>
    <p:sldLayoutId id="2147483650" r:id="rId4"/>
    <p:sldLayoutId id="2147483656" r:id="rId5"/>
    <p:sldLayoutId id="2147483661" r:id="rId6"/>
    <p:sldLayoutId id="2147483664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1A020-8820-FFCE-D6B5-099063142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983" y="2443790"/>
            <a:ext cx="4868017" cy="2086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6000" dirty="0"/>
              <a:t>Guía de seguimiento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E452E8-F27D-D0D5-3D1B-E19E053C0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7983" y="4558184"/>
            <a:ext cx="5232694" cy="554722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_tradnl" dirty="0"/>
              <a:t>Evaluar proyecto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B904379-90DA-183D-FC41-CDC3FAFFBEC3}"/>
              </a:ext>
            </a:extLst>
          </p:cNvPr>
          <p:cNvCxnSpPr>
            <a:cxnSpLocks/>
          </p:cNvCxnSpPr>
          <p:nvPr/>
        </p:nvCxnSpPr>
        <p:spPr>
          <a:xfrm>
            <a:off x="1227983" y="4544368"/>
            <a:ext cx="45632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5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11">
            <a:extLst>
              <a:ext uri="{FF2B5EF4-FFF2-40B4-BE49-F238E27FC236}">
                <a16:creationId xmlns:a16="http://schemas.microsoft.com/office/drawing/2014/main" id="{FC2AE134-0D32-E099-7C6F-A949A4999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45539"/>
              </p:ext>
            </p:extLst>
          </p:nvPr>
        </p:nvGraphicFramePr>
        <p:xfrm>
          <a:off x="1386114" y="861180"/>
          <a:ext cx="9833430" cy="5452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686">
                  <a:extLst>
                    <a:ext uri="{9D8B030D-6E8A-4147-A177-3AD203B41FA5}">
                      <a16:colId xmlns:a16="http://schemas.microsoft.com/office/drawing/2014/main" val="3059817783"/>
                    </a:ext>
                  </a:extLst>
                </a:gridCol>
                <a:gridCol w="1966686">
                  <a:extLst>
                    <a:ext uri="{9D8B030D-6E8A-4147-A177-3AD203B41FA5}">
                      <a16:colId xmlns:a16="http://schemas.microsoft.com/office/drawing/2014/main" val="1715147817"/>
                    </a:ext>
                  </a:extLst>
                </a:gridCol>
                <a:gridCol w="1966686">
                  <a:extLst>
                    <a:ext uri="{9D8B030D-6E8A-4147-A177-3AD203B41FA5}">
                      <a16:colId xmlns:a16="http://schemas.microsoft.com/office/drawing/2014/main" val="4137923587"/>
                    </a:ext>
                  </a:extLst>
                </a:gridCol>
                <a:gridCol w="1966686">
                  <a:extLst>
                    <a:ext uri="{9D8B030D-6E8A-4147-A177-3AD203B41FA5}">
                      <a16:colId xmlns:a16="http://schemas.microsoft.com/office/drawing/2014/main" val="2435294027"/>
                    </a:ext>
                  </a:extLst>
                </a:gridCol>
                <a:gridCol w="1966686">
                  <a:extLst>
                    <a:ext uri="{9D8B030D-6E8A-4147-A177-3AD203B41FA5}">
                      <a16:colId xmlns:a16="http://schemas.microsoft.com/office/drawing/2014/main" val="1720958579"/>
                    </a:ext>
                  </a:extLst>
                </a:gridCol>
              </a:tblGrid>
              <a:tr h="357505">
                <a:tc gridSpan="3">
                  <a:txBody>
                    <a:bodyPr/>
                    <a:lstStyle/>
                    <a:p>
                      <a:r>
                        <a:rPr lang="es-ES_tradn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Equipo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F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_tradn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Fecha de inicio: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961241"/>
                  </a:ext>
                </a:extLst>
              </a:tr>
              <a:tr h="399580">
                <a:tc gridSpan="3">
                  <a:txBody>
                    <a:bodyPr/>
                    <a:lstStyle/>
                    <a:p>
                      <a:r>
                        <a:rPr lang="es-ES_tradn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Integrante(s):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s-ES_tradn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Fecha de fin: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295031"/>
                  </a:ext>
                </a:extLst>
              </a:tr>
              <a:tr h="404530">
                <a:tc gridSpan="3">
                  <a:txBody>
                    <a:bodyPr/>
                    <a:lstStyle/>
                    <a:p>
                      <a:r>
                        <a:rPr lang="es-ES_tradnl" sz="1200" b="1" dirty="0">
                          <a:solidFill>
                            <a:schemeClr val="bg1"/>
                          </a:solidFill>
                        </a:rPr>
                        <a:t>Evaluador: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589446"/>
                  </a:ext>
                </a:extLst>
              </a:tr>
              <a:tr h="1852549">
                <a:tc>
                  <a:txBody>
                    <a:bodyPr/>
                    <a:lstStyle/>
                    <a:p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Entrega 1: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Entrega 2:</a:t>
                      </a:r>
                    </a:p>
                    <a:p>
                      <a:endParaRPr lang="es-ES_tradnl"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Entrega 3:</a:t>
                      </a:r>
                    </a:p>
                    <a:p>
                      <a:endParaRPr lang="es-ES_tradnl"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Entrega 4:</a:t>
                      </a:r>
                    </a:p>
                    <a:p>
                      <a:endParaRPr lang="es-ES_tradnl"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Entrega final:</a:t>
                      </a:r>
                    </a:p>
                    <a:p>
                      <a:endParaRPr lang="es-ES_tradnl" sz="12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8700"/>
                  </a:ext>
                </a:extLst>
              </a:tr>
              <a:tr h="354925">
                <a:tc>
                  <a:txBody>
                    <a:bodyPr/>
                    <a:lstStyle/>
                    <a:p>
                      <a:r>
                        <a:rPr lang="es-ES_tradnl" sz="1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Nota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Nota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Nota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Nota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Nota final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85199"/>
                  </a:ext>
                </a:extLst>
              </a:tr>
              <a:tr h="1041723">
                <a:tc>
                  <a:txBody>
                    <a:bodyPr/>
                    <a:lstStyle/>
                    <a:p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Retroalimentación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Retroalimentación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Retroalimentación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Retroalimentación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Retroalimentación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810198"/>
                  </a:ext>
                </a:extLst>
              </a:tr>
              <a:tr h="10417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Cronograma:</a:t>
                      </a:r>
                      <a:endParaRPr lang="es-ES_tradnl" sz="12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 sz="14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Compromisos:</a:t>
                      </a:r>
                      <a:endParaRPr lang="es-ES_tradnl" sz="12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267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56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0B1860B8E8E64F9C511C26B42F0438" ma:contentTypeVersion="15" ma:contentTypeDescription="Crear nuevo documento." ma:contentTypeScope="" ma:versionID="5eaf967bc7534ab3875d77cfbb948403">
  <xsd:schema xmlns:xsd="http://www.w3.org/2001/XMLSchema" xmlns:xs="http://www.w3.org/2001/XMLSchema" xmlns:p="http://schemas.microsoft.com/office/2006/metadata/properties" xmlns:ns2="a35310a5-5655-463e-88a7-ca1ba7ce639d" xmlns:ns3="6258d394-a8ae-4e0e-8446-a54c374aaa78" xmlns:ns4="929605db-a08c-47dd-a4d9-5ef1ad43f674" targetNamespace="http://schemas.microsoft.com/office/2006/metadata/properties" ma:root="true" ma:fieldsID="0ac7e4549fce11b0b86f3d3f53d13f58" ns2:_="" ns3:_="" ns4:_="">
    <xsd:import namespace="a35310a5-5655-463e-88a7-ca1ba7ce639d"/>
    <xsd:import namespace="6258d394-a8ae-4e0e-8446-a54c374aaa78"/>
    <xsd:import namespace="929605db-a08c-47dd-a4d9-5ef1ad43f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310a5-5655-463e-88a7-ca1ba7ce6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0aef40d5-b715-412d-bec7-270c581220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8d394-a8ae-4e0e-8446-a54c374aaa7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e073303-2de0-42cf-9e07-65639bc84083}" ma:internalName="TaxCatchAll" ma:showField="CatchAllData" ma:web="6258d394-a8ae-4e0e-8446-a54c374aaa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05db-a08c-47dd-a4d9-5ef1ad43f6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58d394-a8ae-4e0e-8446-a54c374aaa78" xsi:nil="true"/>
    <lcf76f155ced4ddcb4097134ff3c332f xmlns="a35310a5-5655-463e-88a7-ca1ba7ce63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D9AB64-3187-46FD-B09E-530321799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D0CA3F-B3E9-415D-8017-0C813E100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310a5-5655-463e-88a7-ca1ba7ce639d"/>
    <ds:schemaRef ds:uri="6258d394-a8ae-4e0e-8446-a54c374aaa78"/>
    <ds:schemaRef ds:uri="929605db-a08c-47dd-a4d9-5ef1ad43f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22BC4E-B198-4CF4-93F3-3F96311FB3CE}">
  <ds:schemaRefs>
    <ds:schemaRef ds:uri="http://schemas.microsoft.com/office/2006/metadata/properties"/>
    <ds:schemaRef ds:uri="http://schemas.microsoft.com/office/infopath/2007/PartnerControls"/>
    <ds:schemaRef ds:uri="6258d394-a8ae-4e0e-8446-a54c374aaa78"/>
    <ds:schemaRef ds:uri="a35310a5-5655-463e-88a7-ca1ba7ce63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55</Words>
  <Application>Microsoft Office PowerPoint</Application>
  <PresentationFormat>Panorámica</PresentationFormat>
  <Paragraphs>25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Guía de seguimiento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Paola Correa Arroyave</dc:creator>
  <cp:lastModifiedBy>Diana Paola Correa Arroyave</cp:lastModifiedBy>
  <cp:revision>19</cp:revision>
  <dcterms:created xsi:type="dcterms:W3CDTF">2022-06-06T21:23:27Z</dcterms:created>
  <dcterms:modified xsi:type="dcterms:W3CDTF">2023-02-22T14:28:18Z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0x010100930B1860B8E8E64F9C511C26B42F0438</vt:lpwstr>
  </property>
</Properties>
</file>