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sldIdLst>
    <p:sldId id="261" r:id="rId5"/>
    <p:sldId id="260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D300"/>
    <a:srgbClr val="FF8F1B"/>
    <a:srgbClr val="29316F"/>
    <a:srgbClr val="C24A48"/>
    <a:srgbClr val="319B8E"/>
    <a:srgbClr val="021C1E"/>
    <a:srgbClr val="A6E0CF"/>
    <a:srgbClr val="65C5A8"/>
    <a:srgbClr val="45C29C"/>
    <a:srgbClr val="3199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7D1D4E-99B0-014F-85FE-8DBC8CD2ACC2}" v="26" dt="2023-02-16T15:42:26.703"/>
    <p1510:client id="{E84D012D-B28A-7544-A4A5-B891EB1ED407}" v="33" dt="2023-02-16T15:21:05.9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9"/>
    <p:restoredTop sz="94694"/>
  </p:normalViewPr>
  <p:slideViewPr>
    <p:cSldViewPr snapToGrid="0" snapToObjects="1" showGuides="1">
      <p:cViewPr>
        <p:scale>
          <a:sx n="90" d="100"/>
          <a:sy n="90" d="100"/>
        </p:scale>
        <p:origin x="2312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97D9A-11E6-8D4E-865A-CAD9BE03D957}" type="datetimeFigureOut">
              <a:rPr lang="es-ES_tradnl" smtClean="0"/>
              <a:t>22/02/2023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52C91-D41C-6444-8613-8E992410C41E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4143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52C91-D41C-6444-8613-8E992410C41E}" type="slidenum">
              <a:rPr lang="es-ES_tradnl" smtClean="0"/>
              <a:t>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65827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52C91-D41C-6444-8613-8E992410C41E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48782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12803489-8811-1C1E-1D37-292E9D8B7D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36A49D3-E933-032D-DBF6-965EC8B410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523" t="9145" r="15275"/>
          <a:stretch/>
        </p:blipFill>
        <p:spPr>
          <a:xfrm>
            <a:off x="6464595" y="0"/>
            <a:ext cx="5727405" cy="6674210"/>
          </a:xfrm>
          <a:prstGeom prst="rect">
            <a:avLst/>
          </a:prstGeom>
        </p:spPr>
      </p:pic>
      <p:sp>
        <p:nvSpPr>
          <p:cNvPr id="102" name="Título 1">
            <a:extLst>
              <a:ext uri="{FF2B5EF4-FFF2-40B4-BE49-F238E27FC236}">
                <a16:creationId xmlns:a16="http://schemas.microsoft.com/office/drawing/2014/main" id="{0493D9C9-498C-4C78-4B6F-A0C318E7A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1901" y="2432052"/>
            <a:ext cx="5232694" cy="1962145"/>
          </a:xfrm>
        </p:spPr>
        <p:txBody>
          <a:bodyPr anchor="b">
            <a:normAutofit/>
          </a:bodyPr>
          <a:lstStyle>
            <a:lvl1pPr algn="l">
              <a:defRPr sz="44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103" name="Marcador de texto 4">
            <a:extLst>
              <a:ext uri="{FF2B5EF4-FFF2-40B4-BE49-F238E27FC236}">
                <a16:creationId xmlns:a16="http://schemas.microsoft.com/office/drawing/2014/main" id="{D81BE51E-7FF1-0D8B-BD70-0BCD4D28CE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1901" y="4583335"/>
            <a:ext cx="5232694" cy="922859"/>
          </a:xfrm>
        </p:spPr>
        <p:txBody>
          <a:bodyPr/>
          <a:lstStyle>
            <a:lvl1pPr marL="0" indent="0">
              <a:buFontTx/>
              <a:buNone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4DAED14-6349-57E0-52B4-16556EA9E7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1511629"/>
            <a:ext cx="1506283" cy="63965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CF51123-857D-AFD5-24BC-D88941CE205C}"/>
              </a:ext>
            </a:extLst>
          </p:cNvPr>
          <p:cNvSpPr/>
          <p:nvPr userDrawn="1"/>
        </p:nvSpPr>
        <p:spPr>
          <a:xfrm>
            <a:off x="0" y="6130273"/>
            <a:ext cx="8448969" cy="365762"/>
          </a:xfrm>
          <a:prstGeom prst="rect">
            <a:avLst/>
          </a:prstGeom>
          <a:solidFill>
            <a:srgbClr val="F8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948F668C-765B-2735-78FE-76441635E591}"/>
              </a:ext>
            </a:extLst>
          </p:cNvPr>
          <p:cNvSpPr/>
          <p:nvPr userDrawn="1"/>
        </p:nvSpPr>
        <p:spPr>
          <a:xfrm>
            <a:off x="0" y="5765963"/>
            <a:ext cx="7646126" cy="365762"/>
          </a:xfrm>
          <a:prstGeom prst="rect">
            <a:avLst/>
          </a:prstGeom>
          <a:solidFill>
            <a:srgbClr val="FF8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CEBA160B-486D-DC73-5EC1-713EBB86B95F}"/>
              </a:ext>
            </a:extLst>
          </p:cNvPr>
          <p:cNvSpPr/>
          <p:nvPr userDrawn="1"/>
        </p:nvSpPr>
        <p:spPr>
          <a:xfrm>
            <a:off x="0" y="6491329"/>
            <a:ext cx="12192000" cy="365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01577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E18F719-44D8-8E51-4510-A9A751740D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2" name="Título 1">
            <a:extLst>
              <a:ext uri="{FF2B5EF4-FFF2-40B4-BE49-F238E27FC236}">
                <a16:creationId xmlns:a16="http://schemas.microsoft.com/office/drawing/2014/main" id="{0493D9C9-498C-4C78-4B6F-A0C318E7A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2070847"/>
            <a:ext cx="5118847" cy="2111920"/>
          </a:xfrm>
        </p:spPr>
        <p:txBody>
          <a:bodyPr anchor="b">
            <a:normAutofit/>
          </a:bodyPr>
          <a:lstStyle>
            <a:lvl1pPr algn="l">
              <a:defRPr sz="4400" b="1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103" name="Marcador de texto 4">
            <a:extLst>
              <a:ext uri="{FF2B5EF4-FFF2-40B4-BE49-F238E27FC236}">
                <a16:creationId xmlns:a16="http://schemas.microsoft.com/office/drawing/2014/main" id="{D81BE51E-7FF1-0D8B-BD70-0BCD4D28CE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1" y="4345877"/>
            <a:ext cx="5118782" cy="1012891"/>
          </a:xfrm>
        </p:spPr>
        <p:txBody>
          <a:bodyPr/>
          <a:lstStyle>
            <a:lvl1pPr marL="0" indent="0">
              <a:buFontTx/>
              <a:buNone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6D34791B-CF65-0476-4E97-E9A596CC30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466287" y="522348"/>
            <a:ext cx="977097" cy="37258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62CD3E9-549F-BDA3-54A2-B963384291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23" t="9145" r="11173"/>
          <a:stretch/>
        </p:blipFill>
        <p:spPr>
          <a:xfrm flipH="1">
            <a:off x="-1" y="91895"/>
            <a:ext cx="6023987" cy="667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2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E18F719-44D8-8E51-4510-A9A751740DF5}"/>
              </a:ext>
            </a:extLst>
          </p:cNvPr>
          <p:cNvSpPr/>
          <p:nvPr userDrawn="1"/>
        </p:nvSpPr>
        <p:spPr>
          <a:xfrm>
            <a:off x="8623006" y="-26126"/>
            <a:ext cx="3600893" cy="688412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2" name="Título 1">
            <a:extLst>
              <a:ext uri="{FF2B5EF4-FFF2-40B4-BE49-F238E27FC236}">
                <a16:creationId xmlns:a16="http://schemas.microsoft.com/office/drawing/2014/main" id="{0493D9C9-498C-4C78-4B6F-A0C318E7A7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1622" y="1610360"/>
            <a:ext cx="6662217" cy="1323286"/>
          </a:xfrm>
        </p:spPr>
        <p:txBody>
          <a:bodyPr anchor="b">
            <a:normAutofit/>
          </a:bodyPr>
          <a:lstStyle>
            <a:lvl1pPr algn="l">
              <a:defRPr sz="2800" b="1" i="0">
                <a:solidFill>
                  <a:schemeClr val="tx1">
                    <a:lumMod val="65000"/>
                    <a:lumOff val="3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103" name="Marcador de texto 4">
            <a:extLst>
              <a:ext uri="{FF2B5EF4-FFF2-40B4-BE49-F238E27FC236}">
                <a16:creationId xmlns:a16="http://schemas.microsoft.com/office/drawing/2014/main" id="{D81BE51E-7FF1-0D8B-BD70-0BCD4D28CE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1621" y="3042602"/>
            <a:ext cx="6662217" cy="258781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DA56DB-A909-0CEB-3753-3D40274B35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285532" y="2105714"/>
            <a:ext cx="2275840" cy="132328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1B530CAE-1738-3B82-550E-135805A94B4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285215" y="3538150"/>
            <a:ext cx="2276475" cy="177698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 i="0">
                <a:solidFill>
                  <a:schemeClr val="bg1"/>
                </a:solidFill>
                <a:latin typeface="+mn-lt"/>
                <a:ea typeface="Roboto" panose="02000000000000000000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68BAE81-8FB1-DF84-4CCD-0E3F0D4D6724}"/>
              </a:ext>
            </a:extLst>
          </p:cNvPr>
          <p:cNvSpPr/>
          <p:nvPr userDrawn="1"/>
        </p:nvSpPr>
        <p:spPr>
          <a:xfrm>
            <a:off x="7701280" y="6461760"/>
            <a:ext cx="4490720" cy="243840"/>
          </a:xfrm>
          <a:prstGeom prst="rect">
            <a:avLst/>
          </a:prstGeom>
          <a:solidFill>
            <a:srgbClr val="F8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AABA1C9-AA20-EB5F-CD01-656CED8962E1}"/>
              </a:ext>
            </a:extLst>
          </p:cNvPr>
          <p:cNvSpPr/>
          <p:nvPr userDrawn="1"/>
        </p:nvSpPr>
        <p:spPr>
          <a:xfrm>
            <a:off x="8128000" y="6217920"/>
            <a:ext cx="4064000" cy="243840"/>
          </a:xfrm>
          <a:prstGeom prst="rect">
            <a:avLst/>
          </a:prstGeom>
          <a:solidFill>
            <a:srgbClr val="FF8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80329B8-55C2-70BE-0410-77E0A76564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524" t="9145" r="-3375"/>
          <a:stretch/>
        </p:blipFill>
        <p:spPr>
          <a:xfrm>
            <a:off x="9604837" y="472181"/>
            <a:ext cx="1637230" cy="154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414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C47569-6D4F-F6AE-13A1-83FCD3BA7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151" y="1499870"/>
            <a:ext cx="7224274" cy="1077595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4CD6E-2325-8FEC-CFAD-680F86B4E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9151" y="2790825"/>
            <a:ext cx="7224274" cy="296735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ACE1F20-C644-0677-844D-129B3ABDA8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29063" y="239960"/>
            <a:ext cx="977097" cy="37258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618DFCB-54E6-A11D-390E-F54C987DC0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50000" b="50000"/>
          <a:stretch/>
        </p:blipFill>
        <p:spPr>
          <a:xfrm>
            <a:off x="8794502" y="3439633"/>
            <a:ext cx="341876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54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C47569-6D4F-F6AE-13A1-83FCD3BA7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4790" y="1485040"/>
            <a:ext cx="6974840" cy="1077595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4CD6E-2325-8FEC-CFAD-680F86B4E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4790" y="2706547"/>
            <a:ext cx="6974840" cy="296735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62721FB-26D3-90E3-04B4-A4BBFF7D07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29063" y="239960"/>
            <a:ext cx="977097" cy="37258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1592D84-2196-D2A8-04C0-D14489A59F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r="50000" b="50000"/>
          <a:stretch/>
        </p:blipFill>
        <p:spPr>
          <a:xfrm flipH="1">
            <a:off x="-10633" y="3439633"/>
            <a:ext cx="341876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91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0456448-EA77-6788-12D8-78C91C4DD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240" y="1659852"/>
            <a:ext cx="6974840" cy="1077595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DE93CE1D-2386-CC3F-54E2-6F2761172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240" y="2881359"/>
            <a:ext cx="6974840" cy="158881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04DDF9F-A4DF-0489-807D-1B3E51C3CA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29063" y="239960"/>
            <a:ext cx="977097" cy="37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9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60456448-EA77-6788-12D8-78C91C4DD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2596" y="1672448"/>
            <a:ext cx="6974840" cy="1077595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s-MX" dirty="0"/>
              <a:t>Haz clic para modificar el estilo de título del patrón</a:t>
            </a:r>
            <a:endParaRPr lang="es-ES_tradnl" dirty="0"/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DE93CE1D-2386-CC3F-54E2-6F2761172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2596" y="2893955"/>
            <a:ext cx="6974840" cy="158881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04DDF9F-A4DF-0489-807D-1B3E51C3CA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10929063" y="239960"/>
            <a:ext cx="977097" cy="372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838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1931A40-2F0F-101B-5E6D-3EB9A090423B}"/>
              </a:ext>
            </a:extLst>
          </p:cNvPr>
          <p:cNvSpPr/>
          <p:nvPr userDrawn="1"/>
        </p:nvSpPr>
        <p:spPr>
          <a:xfrm>
            <a:off x="-13064" y="-13063"/>
            <a:ext cx="1220506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102" name="Título 1">
            <a:extLst>
              <a:ext uri="{FF2B5EF4-FFF2-40B4-BE49-F238E27FC236}">
                <a16:creationId xmlns:a16="http://schemas.microsoft.com/office/drawing/2014/main" id="{0493D9C9-498C-4C78-4B6F-A0C318E7A7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55968" y="3163088"/>
            <a:ext cx="6297063" cy="2231659"/>
          </a:xfrm>
        </p:spPr>
        <p:txBody>
          <a:bodyPr anchor="b">
            <a:noAutofit/>
          </a:bodyPr>
          <a:lstStyle>
            <a:lvl1pPr algn="l">
              <a:defRPr sz="13800" b="1" i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r>
              <a:rPr lang="es-MX" dirty="0"/>
              <a:t>Gracias</a:t>
            </a:r>
            <a:endParaRPr lang="es-ES_tradn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07EE83F-729A-7F45-10D7-65B3C688AF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294" y="569289"/>
            <a:ext cx="1506283" cy="639654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A56271E9-F790-2478-0E10-97A4380FCACF}"/>
              </a:ext>
            </a:extLst>
          </p:cNvPr>
          <p:cNvSpPr/>
          <p:nvPr userDrawn="1"/>
        </p:nvSpPr>
        <p:spPr>
          <a:xfrm>
            <a:off x="3743031" y="6130273"/>
            <a:ext cx="8448969" cy="365762"/>
          </a:xfrm>
          <a:prstGeom prst="rect">
            <a:avLst/>
          </a:prstGeom>
          <a:solidFill>
            <a:srgbClr val="F8D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F772B10-003D-FEE4-D5BB-10C135454298}"/>
              </a:ext>
            </a:extLst>
          </p:cNvPr>
          <p:cNvSpPr/>
          <p:nvPr userDrawn="1"/>
        </p:nvSpPr>
        <p:spPr>
          <a:xfrm>
            <a:off x="4545874" y="5755803"/>
            <a:ext cx="7646126" cy="365762"/>
          </a:xfrm>
          <a:prstGeom prst="rect">
            <a:avLst/>
          </a:prstGeom>
          <a:solidFill>
            <a:srgbClr val="FF8F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E47A1C5-B8AE-436F-89EB-CA7C3B4EEBAC}"/>
              </a:ext>
            </a:extLst>
          </p:cNvPr>
          <p:cNvSpPr/>
          <p:nvPr userDrawn="1"/>
        </p:nvSpPr>
        <p:spPr>
          <a:xfrm>
            <a:off x="0" y="6491329"/>
            <a:ext cx="12192000" cy="365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D8096E1-3646-8149-C59C-21A82F061E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23" t="9145" r="21526"/>
          <a:stretch/>
        </p:blipFill>
        <p:spPr>
          <a:xfrm flipH="1">
            <a:off x="-13065" y="91895"/>
            <a:ext cx="5275371" cy="667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91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E690B1F-CA52-25F7-0E9B-D238608D2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B55DF9-1BE1-E23D-A09F-5805EB50C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07919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3" r:id="rId3"/>
    <p:sldLayoutId id="2147483650" r:id="rId4"/>
    <p:sldLayoutId id="2147483656" r:id="rId5"/>
    <p:sldLayoutId id="2147483661" r:id="rId6"/>
    <p:sldLayoutId id="2147483664" r:id="rId7"/>
    <p:sldLayoutId id="214748366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F1A020-8820-FFCE-D6B5-099063142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7983" y="2443790"/>
            <a:ext cx="4868017" cy="20867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s-ES_tradnl" sz="6000" dirty="0"/>
              <a:t>Matriz DOFA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2E452E8-F27D-D0D5-3D1B-E19E053C05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7983" y="4558184"/>
            <a:ext cx="5232694" cy="554722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ES_tradnl" dirty="0"/>
              <a:t>Para evaluar proyectos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B904379-90DA-183D-FC41-CDC3FAFFBEC3}"/>
              </a:ext>
            </a:extLst>
          </p:cNvPr>
          <p:cNvCxnSpPr>
            <a:cxnSpLocks/>
          </p:cNvCxnSpPr>
          <p:nvPr/>
        </p:nvCxnSpPr>
        <p:spPr>
          <a:xfrm>
            <a:off x="1227983" y="4544368"/>
            <a:ext cx="45632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552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7DC7D79F-1F09-8068-724B-5BC9B0CE7A6C}"/>
              </a:ext>
            </a:extLst>
          </p:cNvPr>
          <p:cNvSpPr/>
          <p:nvPr/>
        </p:nvSpPr>
        <p:spPr>
          <a:xfrm>
            <a:off x="651641" y="3936694"/>
            <a:ext cx="4529959" cy="2527054"/>
          </a:xfrm>
          <a:prstGeom prst="roundRect">
            <a:avLst>
              <a:gd name="adj" fmla="val 681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16000" rIns="288000" bIns="216000" rtlCol="0" anchor="t"/>
          <a:lstStyle/>
          <a:p>
            <a:r>
              <a:rPr lang="es-CO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Debilidades</a:t>
            </a:r>
            <a:r>
              <a:rPr lang="es-CO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:</a:t>
            </a:r>
          </a:p>
          <a:p>
            <a:pPr algn="ctr"/>
            <a:endParaRPr lang="es-ES_tradnl" dirty="0"/>
          </a:p>
        </p:txBody>
      </p:sp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4848CFAF-5106-650C-1107-6CA147CB57D8}"/>
              </a:ext>
            </a:extLst>
          </p:cNvPr>
          <p:cNvSpPr/>
          <p:nvPr/>
        </p:nvSpPr>
        <p:spPr>
          <a:xfrm>
            <a:off x="7020910" y="3936694"/>
            <a:ext cx="4529959" cy="2527054"/>
          </a:xfrm>
          <a:prstGeom prst="roundRect">
            <a:avLst>
              <a:gd name="adj" fmla="val 681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16000" rIns="288000" bIns="216000" rtlCol="0" anchor="t"/>
          <a:lstStyle/>
          <a:p>
            <a:pPr lvl="1" algn="r"/>
            <a:r>
              <a:rPr lang="es-CO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Oportunidades:</a:t>
            </a:r>
          </a:p>
          <a:p>
            <a:pPr lvl="1" algn="r"/>
            <a:r>
              <a:rPr lang="es-CO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dkjhgfd</a:t>
            </a:r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9CA450C8-02E1-0260-4849-272CCBE5F6E0}"/>
              </a:ext>
            </a:extLst>
          </p:cNvPr>
          <p:cNvSpPr/>
          <p:nvPr/>
        </p:nvSpPr>
        <p:spPr>
          <a:xfrm>
            <a:off x="651641" y="901946"/>
            <a:ext cx="4529959" cy="2527054"/>
          </a:xfrm>
          <a:prstGeom prst="roundRect">
            <a:avLst>
              <a:gd name="adj" fmla="val 681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16000" rIns="288000" bIns="216000" rtlCol="0" anchor="t"/>
          <a:lstStyle/>
          <a:p>
            <a:r>
              <a:rPr lang="es-CO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Amenazas:</a:t>
            </a:r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8A6E8555-4BE6-C1B3-E27E-0BFA0BC35630}"/>
              </a:ext>
            </a:extLst>
          </p:cNvPr>
          <p:cNvSpPr/>
          <p:nvPr/>
        </p:nvSpPr>
        <p:spPr>
          <a:xfrm>
            <a:off x="7020910" y="901946"/>
            <a:ext cx="4529959" cy="2527054"/>
          </a:xfrm>
          <a:prstGeom prst="roundRect">
            <a:avLst>
              <a:gd name="adj" fmla="val 6818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216000" rIns="288000" bIns="216000" rtlCol="0" anchor="t"/>
          <a:lstStyle/>
          <a:p>
            <a:pPr lvl="1" algn="r"/>
            <a:r>
              <a:rPr lang="es-CO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Fortalezas</a:t>
            </a:r>
            <a:r>
              <a:rPr lang="es-CO" b="1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rPr>
              <a:t>:</a:t>
            </a:r>
          </a:p>
          <a:p>
            <a:pPr algn="r"/>
            <a:endParaRPr lang="es-ES_tradnl" dirty="0"/>
          </a:p>
        </p:txBody>
      </p:sp>
      <p:sp>
        <p:nvSpPr>
          <p:cNvPr id="19" name="Anillo 18">
            <a:extLst>
              <a:ext uri="{FF2B5EF4-FFF2-40B4-BE49-F238E27FC236}">
                <a16:creationId xmlns:a16="http://schemas.microsoft.com/office/drawing/2014/main" id="{74F688D9-8564-B789-B241-5C5C9CCCD2F0}"/>
              </a:ext>
            </a:extLst>
          </p:cNvPr>
          <p:cNvSpPr/>
          <p:nvPr/>
        </p:nvSpPr>
        <p:spPr>
          <a:xfrm>
            <a:off x="4829501" y="2295193"/>
            <a:ext cx="2532995" cy="2532995"/>
          </a:xfrm>
          <a:prstGeom prst="donut">
            <a:avLst>
              <a:gd name="adj" fmla="val 416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CC4CEEB8-DE52-3C9B-89A6-D7570C88069E}"/>
              </a:ext>
            </a:extLst>
          </p:cNvPr>
          <p:cNvSpPr/>
          <p:nvPr/>
        </p:nvSpPr>
        <p:spPr>
          <a:xfrm>
            <a:off x="4298731" y="1915512"/>
            <a:ext cx="1513489" cy="1513489"/>
          </a:xfrm>
          <a:prstGeom prst="ellipse">
            <a:avLst/>
          </a:prstGeom>
          <a:solidFill>
            <a:schemeClr val="tx1"/>
          </a:solidFill>
          <a:ln>
            <a:noFill/>
          </a:ln>
          <a:effectLst>
            <a:outerShdw sx="103101" sy="103101" algn="ctr" rotWithShape="0">
              <a:schemeClr val="bg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6600" b="1" i="1" dirty="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28959454-3D7E-9323-CD1C-730B4AAF9557}"/>
              </a:ext>
            </a:extLst>
          </p:cNvPr>
          <p:cNvSpPr/>
          <p:nvPr/>
        </p:nvSpPr>
        <p:spPr>
          <a:xfrm>
            <a:off x="6421822" y="1915512"/>
            <a:ext cx="1513489" cy="1513489"/>
          </a:xfrm>
          <a:prstGeom prst="ellipse">
            <a:avLst/>
          </a:prstGeom>
          <a:solidFill>
            <a:srgbClr val="FF8F1B"/>
          </a:solidFill>
          <a:ln>
            <a:noFill/>
          </a:ln>
          <a:effectLst>
            <a:outerShdw sx="103101" sy="103101" algn="ctr" rotWithShape="0">
              <a:schemeClr val="bg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6600" b="1" i="1" dirty="0"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9F0E8B88-6344-87A0-0E14-95823802C8B3}"/>
              </a:ext>
            </a:extLst>
          </p:cNvPr>
          <p:cNvSpPr/>
          <p:nvPr/>
        </p:nvSpPr>
        <p:spPr>
          <a:xfrm>
            <a:off x="4298731" y="3912474"/>
            <a:ext cx="1513489" cy="1513489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sx="103101" sy="103101" algn="ctr" rotWithShape="0">
              <a:schemeClr val="bg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03487CFB-436B-B049-1C5D-C04EBDC4819C}"/>
              </a:ext>
            </a:extLst>
          </p:cNvPr>
          <p:cNvSpPr/>
          <p:nvPr/>
        </p:nvSpPr>
        <p:spPr>
          <a:xfrm>
            <a:off x="6421822" y="3912474"/>
            <a:ext cx="1513489" cy="1513489"/>
          </a:xfrm>
          <a:prstGeom prst="ellipse">
            <a:avLst/>
          </a:prstGeom>
          <a:solidFill>
            <a:srgbClr val="F8D300"/>
          </a:solidFill>
          <a:ln>
            <a:noFill/>
          </a:ln>
          <a:effectLst>
            <a:outerShdw sx="103101" sy="103101" algn="ctr" rotWithShape="0">
              <a:schemeClr val="bg1">
                <a:lumMod val="50000"/>
                <a:alpha val="1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7200" b="1" i="1" dirty="0">
                <a:latin typeface="Roboto" panose="02000000000000000000" pitchFamily="2" charset="0"/>
                <a:ea typeface="Roboto" panose="02000000000000000000" pitchFamily="2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45569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30B1860B8E8E64F9C511C26B42F0438" ma:contentTypeVersion="15" ma:contentTypeDescription="Crear nuevo documento." ma:contentTypeScope="" ma:versionID="5eaf967bc7534ab3875d77cfbb948403">
  <xsd:schema xmlns:xsd="http://www.w3.org/2001/XMLSchema" xmlns:xs="http://www.w3.org/2001/XMLSchema" xmlns:p="http://schemas.microsoft.com/office/2006/metadata/properties" xmlns:ns2="a35310a5-5655-463e-88a7-ca1ba7ce639d" xmlns:ns3="6258d394-a8ae-4e0e-8446-a54c374aaa78" xmlns:ns4="929605db-a08c-47dd-a4d9-5ef1ad43f674" targetNamespace="http://schemas.microsoft.com/office/2006/metadata/properties" ma:root="true" ma:fieldsID="0ac7e4549fce11b0b86f3d3f53d13f58" ns2:_="" ns3:_="" ns4:_="">
    <xsd:import namespace="a35310a5-5655-463e-88a7-ca1ba7ce639d"/>
    <xsd:import namespace="6258d394-a8ae-4e0e-8446-a54c374aaa78"/>
    <xsd:import namespace="929605db-a08c-47dd-a4d9-5ef1ad43f6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4:SharedWithUsers" minOccurs="0"/>
                <xsd:element ref="ns4:SharedWithDetail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5310a5-5655-463e-88a7-ca1ba7ce63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n" ma:readOnly="false" ma:fieldId="{5cf76f15-5ced-4ddc-b409-7134ff3c332f}" ma:taxonomyMulti="true" ma:sspId="0aef40d5-b715-412d-bec7-270c581220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58d394-a8ae-4e0e-8446-a54c374aaa7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6e073303-2de0-42cf-9e07-65639bc84083}" ma:internalName="TaxCatchAll" ma:showField="CatchAllData" ma:web="6258d394-a8ae-4e0e-8446-a54c374aaa7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9605db-a08c-47dd-a4d9-5ef1ad43f67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58d394-a8ae-4e0e-8446-a54c374aaa78" xsi:nil="true"/>
    <lcf76f155ced4ddcb4097134ff3c332f xmlns="a35310a5-5655-463e-88a7-ca1ba7ce639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B4955B-2FFB-442B-A696-A935431756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F1788B-3F3A-4C80-946A-B21B9209BE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35310a5-5655-463e-88a7-ca1ba7ce639d"/>
    <ds:schemaRef ds:uri="6258d394-a8ae-4e0e-8446-a54c374aaa78"/>
    <ds:schemaRef ds:uri="929605db-a08c-47dd-a4d9-5ef1ad43f6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854C68E-F261-49D5-B865-7D373931DDA2}">
  <ds:schemaRefs>
    <ds:schemaRef ds:uri="http://schemas.microsoft.com/office/2006/metadata/properties"/>
    <ds:schemaRef ds:uri="http://schemas.microsoft.com/office/infopath/2007/PartnerControls"/>
    <ds:schemaRef ds:uri="6258d394-a8ae-4e0e-8446-a54c374aaa78"/>
    <ds:schemaRef ds:uri="a35310a5-5655-463e-88a7-ca1ba7ce639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1388</TotalTime>
  <Words>20</Words>
  <Application>Microsoft Office PowerPoint</Application>
  <PresentationFormat>Panorámica</PresentationFormat>
  <Paragraphs>13</Paragraphs>
  <Slides>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Matriz DOFA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Paola Correa Arroyave</dc:creator>
  <cp:lastModifiedBy>Diana Paola Correa Arroyave</cp:lastModifiedBy>
  <cp:revision>19</cp:revision>
  <dcterms:created xsi:type="dcterms:W3CDTF">2022-06-06T21:23:27Z</dcterms:created>
  <dcterms:modified xsi:type="dcterms:W3CDTF">2023-02-22T14:27:53Z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0x010100930B1860B8E8E64F9C511C26B42F0438</vt:lpwstr>
  </property>
</Properties>
</file>